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19"/>
  </p:notesMasterIdLst>
  <p:handoutMasterIdLst>
    <p:handoutMasterId r:id="rId20"/>
  </p:handoutMasterIdLst>
  <p:sldIdLst>
    <p:sldId id="1258" r:id="rId2"/>
    <p:sldId id="1262" r:id="rId3"/>
    <p:sldId id="1263" r:id="rId4"/>
    <p:sldId id="1264" r:id="rId5"/>
    <p:sldId id="1265" r:id="rId6"/>
    <p:sldId id="1266" r:id="rId7"/>
    <p:sldId id="1267" r:id="rId8"/>
    <p:sldId id="1268" r:id="rId9"/>
    <p:sldId id="1269" r:id="rId10"/>
    <p:sldId id="1285" r:id="rId11"/>
    <p:sldId id="1270" r:id="rId12"/>
    <p:sldId id="1284" r:id="rId13"/>
    <p:sldId id="1271" r:id="rId14"/>
    <p:sldId id="1286" r:id="rId15"/>
    <p:sldId id="1272" r:id="rId16"/>
    <p:sldId id="1273" r:id="rId17"/>
    <p:sldId id="1246" r:id="rId18"/>
  </p:sldIdLst>
  <p:sldSz cx="9144000" cy="6858000" type="screen4x3"/>
  <p:notesSz cx="69342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F571"/>
    <a:srgbClr val="BB0408"/>
    <a:srgbClr val="FFE7DE"/>
    <a:srgbClr val="8B60A1"/>
    <a:srgbClr val="B37DC2"/>
    <a:srgbClr val="D6E1FF"/>
    <a:srgbClr val="C8D0FF"/>
    <a:srgbClr val="B3FFF4"/>
    <a:srgbClr val="B09597"/>
    <a:srgbClr val="EBBF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51" autoAdjust="0"/>
    <p:restoredTop sz="96803" autoAdjust="0"/>
  </p:normalViewPr>
  <p:slideViewPr>
    <p:cSldViewPr>
      <p:cViewPr varScale="1">
        <p:scale>
          <a:sx n="71" d="100"/>
          <a:sy n="71" d="100"/>
        </p:scale>
        <p:origin x="-71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67E5A1-0285-C643-9417-A8595CC43DE4}" type="doc">
      <dgm:prSet loTypeId="urn:microsoft.com/office/officeart/2005/8/layout/cycle8" loCatId="" qsTypeId="urn:microsoft.com/office/officeart/2005/8/quickstyle/3D3" qsCatId="3D" csTypeId="urn:microsoft.com/office/officeart/2005/8/colors/colorful1#1" csCatId="colorful" phldr="1"/>
      <dgm:spPr/>
    </dgm:pt>
    <dgm:pt modelId="{7A539AC4-EC1C-6D45-B87B-A1C6C020308F}">
      <dgm:prSet phldrT="[Text]"/>
      <dgm:spPr/>
      <dgm:t>
        <a:bodyPr/>
        <a:lstStyle/>
        <a:p>
          <a:r>
            <a:rPr lang="en-US" b="1" dirty="0" smtClean="0">
              <a:effectLst>
                <a:outerShdw blurRad="50800" dist="25400" dir="2700000" algn="tl" rotWithShape="0">
                  <a:srgbClr val="000000">
                    <a:alpha val="43000"/>
                  </a:srgbClr>
                </a:outerShdw>
              </a:effectLst>
            </a:rPr>
            <a:t>Founders</a:t>
          </a:r>
          <a:endParaRPr lang="en-US" b="1" dirty="0">
            <a:effectLst>
              <a:outerShdw blurRad="50800" dist="25400" dir="27000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D4ACE6A2-8660-2949-8AF9-1DD84098DA2C}" type="parTrans" cxnId="{1CBAF493-6A02-3A46-9705-1FBD247BAD6C}">
      <dgm:prSet/>
      <dgm:spPr/>
      <dgm:t>
        <a:bodyPr/>
        <a:lstStyle/>
        <a:p>
          <a:endParaRPr lang="en-US" b="1"/>
        </a:p>
      </dgm:t>
    </dgm:pt>
    <dgm:pt modelId="{0F45BC47-166C-F843-B79C-5CED4D3DB8A9}" type="sibTrans" cxnId="{1CBAF493-6A02-3A46-9705-1FBD247BAD6C}">
      <dgm:prSet/>
      <dgm:spPr/>
      <dgm:t>
        <a:bodyPr/>
        <a:lstStyle/>
        <a:p>
          <a:endParaRPr lang="en-US" b="1"/>
        </a:p>
      </dgm:t>
    </dgm:pt>
    <dgm:pt modelId="{B0C64D12-6B27-7542-837B-B8BD6BC06980}">
      <dgm:prSet phldrT="[Text]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n-US" b="1" dirty="0" smtClean="0">
              <a:effectLst>
                <a:outerShdw blurRad="50800" dist="25400" dir="2700000" algn="tl" rotWithShape="0">
                  <a:srgbClr val="000000">
                    <a:alpha val="43000"/>
                  </a:srgbClr>
                </a:outerShdw>
              </a:effectLst>
            </a:rPr>
            <a:t>Board of Advisors</a:t>
          </a:r>
          <a:endParaRPr lang="en-US" b="1" dirty="0">
            <a:effectLst>
              <a:outerShdw blurRad="50800" dist="25400" dir="27000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B9EA1887-C390-7946-AE42-6712A6159D9C}" type="parTrans" cxnId="{5A1E05D0-C3D9-314F-925F-80082BD27A2C}">
      <dgm:prSet/>
      <dgm:spPr/>
      <dgm:t>
        <a:bodyPr/>
        <a:lstStyle/>
        <a:p>
          <a:endParaRPr lang="en-US" b="1"/>
        </a:p>
      </dgm:t>
    </dgm:pt>
    <dgm:pt modelId="{C56222DE-336C-9C40-A68C-832CBAF565C5}" type="sibTrans" cxnId="{5A1E05D0-C3D9-314F-925F-80082BD27A2C}">
      <dgm:prSet/>
      <dgm:spPr/>
      <dgm:t>
        <a:bodyPr/>
        <a:lstStyle/>
        <a:p>
          <a:endParaRPr lang="en-US" b="1"/>
        </a:p>
      </dgm:t>
    </dgm:pt>
    <dgm:pt modelId="{DAE415D5-7C67-9F48-B07F-7D59299258FC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b="1" dirty="0" smtClean="0">
              <a:effectLst>
                <a:outerShdw blurRad="50800" dist="25400" dir="2700000" algn="tl" rotWithShape="0">
                  <a:srgbClr val="000000">
                    <a:alpha val="43000"/>
                  </a:srgbClr>
                </a:outerShdw>
              </a:effectLst>
            </a:rPr>
            <a:t>Friends and </a:t>
          </a:r>
          <a:r>
            <a:rPr lang="en-US" b="1" dirty="0" smtClean="0">
              <a:effectLst>
                <a:outerShdw blurRad="50800" dist="25400" dir="2700000" algn="tl" rotWithShape="0">
                  <a:srgbClr val="000000">
                    <a:alpha val="43000"/>
                  </a:srgbClr>
                </a:outerShdw>
              </a:effectLst>
            </a:rPr>
            <a:t>Family</a:t>
          </a:r>
          <a:endParaRPr lang="en-US" b="1" dirty="0">
            <a:effectLst>
              <a:outerShdw blurRad="50800" dist="25400" dir="27000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D1C787CF-A545-7845-8AFA-AE4878A2D432}" type="parTrans" cxnId="{02293861-9A7F-DD46-A88F-D817021167E7}">
      <dgm:prSet/>
      <dgm:spPr/>
      <dgm:t>
        <a:bodyPr/>
        <a:lstStyle/>
        <a:p>
          <a:endParaRPr lang="en-US" b="1"/>
        </a:p>
      </dgm:t>
    </dgm:pt>
    <dgm:pt modelId="{0F3BC86B-29C1-CE4B-B3E9-64862B46DD76}" type="sibTrans" cxnId="{02293861-9A7F-DD46-A88F-D817021167E7}">
      <dgm:prSet/>
      <dgm:spPr/>
      <dgm:t>
        <a:bodyPr/>
        <a:lstStyle/>
        <a:p>
          <a:endParaRPr lang="en-US" b="1"/>
        </a:p>
      </dgm:t>
    </dgm:pt>
    <dgm:pt modelId="{097B084C-6BD2-AA47-9ADB-B2F0DB9C7992}">
      <dgm:prSet phldrT="[Text]"/>
      <dgm:spPr/>
      <dgm:t>
        <a:bodyPr/>
        <a:lstStyle/>
        <a:p>
          <a:r>
            <a:rPr lang="en-US" b="1" dirty="0" smtClean="0">
              <a:effectLst>
                <a:outerShdw blurRad="50800" dist="25400" dir="2700000" algn="tl" rotWithShape="0">
                  <a:srgbClr val="000000">
                    <a:alpha val="43000"/>
                  </a:srgbClr>
                </a:outerShdw>
              </a:effectLst>
            </a:rPr>
            <a:t>Board of Directors</a:t>
          </a:r>
          <a:endParaRPr lang="en-US" b="1" dirty="0">
            <a:effectLst>
              <a:outerShdw blurRad="50800" dist="25400" dir="27000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495D19A4-AD93-F046-90F6-82BAE128486D}" type="parTrans" cxnId="{1A8441DD-CB84-A347-A620-DE32EDD6C541}">
      <dgm:prSet/>
      <dgm:spPr/>
      <dgm:t>
        <a:bodyPr/>
        <a:lstStyle/>
        <a:p>
          <a:endParaRPr lang="en-US" b="1"/>
        </a:p>
      </dgm:t>
    </dgm:pt>
    <dgm:pt modelId="{4D811F58-97D9-BA45-A193-005DD5D3DE8C}" type="sibTrans" cxnId="{1A8441DD-CB84-A347-A620-DE32EDD6C541}">
      <dgm:prSet/>
      <dgm:spPr/>
      <dgm:t>
        <a:bodyPr/>
        <a:lstStyle/>
        <a:p>
          <a:endParaRPr lang="en-US" b="1"/>
        </a:p>
      </dgm:t>
    </dgm:pt>
    <dgm:pt modelId="{12171FA5-1394-F74A-8ACF-AEE632042EE7}">
      <dgm:prSet phldrT="[Text]"/>
      <dgm:spPr/>
      <dgm:t>
        <a:bodyPr/>
        <a:lstStyle/>
        <a:p>
          <a:r>
            <a:rPr lang="en-US" b="1" dirty="0" smtClean="0">
              <a:effectLst>
                <a:outerShdw blurRad="50800" dist="25400" dir="2700000" algn="tl" rotWithShape="0">
                  <a:srgbClr val="000000">
                    <a:alpha val="43000"/>
                  </a:srgbClr>
                </a:outerShdw>
              </a:effectLst>
            </a:rPr>
            <a:t>Mentors</a:t>
          </a:r>
          <a:endParaRPr lang="en-US" b="1" dirty="0">
            <a:effectLst>
              <a:outerShdw blurRad="50800" dist="25400" dir="27000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9A62AFCF-5B29-2E44-A796-A3DC9C9E922A}" type="parTrans" cxnId="{7A6CBF33-59B3-0F4B-B89A-754C84F7D9D6}">
      <dgm:prSet/>
      <dgm:spPr/>
      <dgm:t>
        <a:bodyPr/>
        <a:lstStyle/>
        <a:p>
          <a:endParaRPr lang="en-US" b="1"/>
        </a:p>
      </dgm:t>
    </dgm:pt>
    <dgm:pt modelId="{D2C9182F-8CFA-0B4F-85ED-60F51E9AE3C1}" type="sibTrans" cxnId="{7A6CBF33-59B3-0F4B-B89A-754C84F7D9D6}">
      <dgm:prSet/>
      <dgm:spPr/>
      <dgm:t>
        <a:bodyPr/>
        <a:lstStyle/>
        <a:p>
          <a:endParaRPr lang="en-US" b="1"/>
        </a:p>
      </dgm:t>
    </dgm:pt>
    <dgm:pt modelId="{0427D675-7625-E142-82D9-523C33FBF049}" type="pres">
      <dgm:prSet presAssocID="{B267E5A1-0285-C643-9417-A8595CC43DE4}" presName="compositeShape" presStyleCnt="0">
        <dgm:presLayoutVars>
          <dgm:chMax val="7"/>
          <dgm:dir/>
          <dgm:resizeHandles val="exact"/>
        </dgm:presLayoutVars>
      </dgm:prSet>
      <dgm:spPr/>
    </dgm:pt>
    <dgm:pt modelId="{9709C8E2-3DDF-C948-B71E-650B8544CF33}" type="pres">
      <dgm:prSet presAssocID="{B267E5A1-0285-C643-9417-A8595CC43DE4}" presName="wedge1" presStyleLbl="node1" presStyleIdx="0" presStyleCnt="5"/>
      <dgm:spPr/>
      <dgm:t>
        <a:bodyPr/>
        <a:lstStyle/>
        <a:p>
          <a:endParaRPr lang="en-US"/>
        </a:p>
      </dgm:t>
    </dgm:pt>
    <dgm:pt modelId="{D02B413E-1551-FF4F-9174-DD9873D5F618}" type="pres">
      <dgm:prSet presAssocID="{B267E5A1-0285-C643-9417-A8595CC43DE4}" presName="dummy1a" presStyleCnt="0"/>
      <dgm:spPr/>
    </dgm:pt>
    <dgm:pt modelId="{5D957C88-8E7A-994C-8C8D-9D9754DCC423}" type="pres">
      <dgm:prSet presAssocID="{B267E5A1-0285-C643-9417-A8595CC43DE4}" presName="dummy1b" presStyleCnt="0"/>
      <dgm:spPr/>
    </dgm:pt>
    <dgm:pt modelId="{5FC3CAC6-A540-F34D-8C62-3B0F93A5793A}" type="pres">
      <dgm:prSet presAssocID="{B267E5A1-0285-C643-9417-A8595CC43DE4}" presName="wedge1Tx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8C37EA-EE83-8F4C-8CE0-72AEA0B4C2A3}" type="pres">
      <dgm:prSet presAssocID="{B267E5A1-0285-C643-9417-A8595CC43DE4}" presName="wedge2" presStyleLbl="node1" presStyleIdx="1" presStyleCnt="5"/>
      <dgm:spPr/>
      <dgm:t>
        <a:bodyPr/>
        <a:lstStyle/>
        <a:p>
          <a:endParaRPr lang="en-US"/>
        </a:p>
      </dgm:t>
    </dgm:pt>
    <dgm:pt modelId="{11756FDA-FAF9-364D-A7E3-B99978563B4B}" type="pres">
      <dgm:prSet presAssocID="{B267E5A1-0285-C643-9417-A8595CC43DE4}" presName="dummy2a" presStyleCnt="0"/>
      <dgm:spPr/>
    </dgm:pt>
    <dgm:pt modelId="{40E72258-CA20-F64E-9EFA-DCA94F259F37}" type="pres">
      <dgm:prSet presAssocID="{B267E5A1-0285-C643-9417-A8595CC43DE4}" presName="dummy2b" presStyleCnt="0"/>
      <dgm:spPr/>
    </dgm:pt>
    <dgm:pt modelId="{A1BBC9E5-6E6F-E24C-A769-9ECA70ED6779}" type="pres">
      <dgm:prSet presAssocID="{B267E5A1-0285-C643-9417-A8595CC43DE4}" presName="wedge2Tx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D67843-A1E7-FC45-B95E-9953F2EDF1B1}" type="pres">
      <dgm:prSet presAssocID="{B267E5A1-0285-C643-9417-A8595CC43DE4}" presName="wedge3" presStyleLbl="node1" presStyleIdx="2" presStyleCnt="5"/>
      <dgm:spPr/>
      <dgm:t>
        <a:bodyPr/>
        <a:lstStyle/>
        <a:p>
          <a:endParaRPr lang="en-US"/>
        </a:p>
      </dgm:t>
    </dgm:pt>
    <dgm:pt modelId="{155E1BD0-1CFD-EC4E-9C9B-BF9B803E15EE}" type="pres">
      <dgm:prSet presAssocID="{B267E5A1-0285-C643-9417-A8595CC43DE4}" presName="dummy3a" presStyleCnt="0"/>
      <dgm:spPr/>
    </dgm:pt>
    <dgm:pt modelId="{76BA8F70-38FF-3041-941F-67EC1007E06F}" type="pres">
      <dgm:prSet presAssocID="{B267E5A1-0285-C643-9417-A8595CC43DE4}" presName="dummy3b" presStyleCnt="0"/>
      <dgm:spPr/>
    </dgm:pt>
    <dgm:pt modelId="{ABAADF3D-681A-9642-8BF4-9451BAAADE58}" type="pres">
      <dgm:prSet presAssocID="{B267E5A1-0285-C643-9417-A8595CC43DE4}" presName="wedge3Tx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F13781-E974-D045-A2AD-9832A3909DD2}" type="pres">
      <dgm:prSet presAssocID="{B267E5A1-0285-C643-9417-A8595CC43DE4}" presName="wedge4" presStyleLbl="node1" presStyleIdx="3" presStyleCnt="5"/>
      <dgm:spPr/>
      <dgm:t>
        <a:bodyPr/>
        <a:lstStyle/>
        <a:p>
          <a:endParaRPr lang="en-US"/>
        </a:p>
      </dgm:t>
    </dgm:pt>
    <dgm:pt modelId="{AF619F69-5611-0C42-B554-4BC248C4A27A}" type="pres">
      <dgm:prSet presAssocID="{B267E5A1-0285-C643-9417-A8595CC43DE4}" presName="dummy4a" presStyleCnt="0"/>
      <dgm:spPr/>
    </dgm:pt>
    <dgm:pt modelId="{C58D247D-DA40-0844-AEB3-5D1037BF8E80}" type="pres">
      <dgm:prSet presAssocID="{B267E5A1-0285-C643-9417-A8595CC43DE4}" presName="dummy4b" presStyleCnt="0"/>
      <dgm:spPr/>
    </dgm:pt>
    <dgm:pt modelId="{EF442B75-28D2-CA47-ABDC-F4545E2164F3}" type="pres">
      <dgm:prSet presAssocID="{B267E5A1-0285-C643-9417-A8595CC43DE4}" presName="wedge4Tx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A970F0-DA5C-5846-9FA6-9B502E6A8906}" type="pres">
      <dgm:prSet presAssocID="{B267E5A1-0285-C643-9417-A8595CC43DE4}" presName="wedge5" presStyleLbl="node1" presStyleIdx="4" presStyleCnt="5"/>
      <dgm:spPr/>
      <dgm:t>
        <a:bodyPr/>
        <a:lstStyle/>
        <a:p>
          <a:endParaRPr lang="en-US"/>
        </a:p>
      </dgm:t>
    </dgm:pt>
    <dgm:pt modelId="{8C3409B4-DBED-9549-A34C-065E015C94DA}" type="pres">
      <dgm:prSet presAssocID="{B267E5A1-0285-C643-9417-A8595CC43DE4}" presName="dummy5a" presStyleCnt="0"/>
      <dgm:spPr/>
    </dgm:pt>
    <dgm:pt modelId="{2C1BA538-C333-AA4A-B795-7D0903A45330}" type="pres">
      <dgm:prSet presAssocID="{B267E5A1-0285-C643-9417-A8595CC43DE4}" presName="dummy5b" presStyleCnt="0"/>
      <dgm:spPr/>
    </dgm:pt>
    <dgm:pt modelId="{787BD306-1D0B-F041-B7C6-808D41C086CE}" type="pres">
      <dgm:prSet presAssocID="{B267E5A1-0285-C643-9417-A8595CC43DE4}" presName="wedge5Tx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43291A-2AAC-2F45-A1B4-A59D11AB09D7}" type="pres">
      <dgm:prSet presAssocID="{0F45BC47-166C-F843-B79C-5CED4D3DB8A9}" presName="arrowWedge1" presStyleLbl="fgSibTrans2D1" presStyleIdx="0" presStyleCnt="5"/>
      <dgm:spPr>
        <a:solidFill>
          <a:srgbClr val="600000"/>
        </a:solidFill>
      </dgm:spPr>
    </dgm:pt>
    <dgm:pt modelId="{EEE7EDA0-130E-7343-9956-34BE86BF5EE1}" type="pres">
      <dgm:prSet presAssocID="{4D811F58-97D9-BA45-A193-005DD5D3DE8C}" presName="arrowWedge2" presStyleLbl="fgSibTrans2D1" presStyleIdx="1" presStyleCnt="5"/>
      <dgm:spPr>
        <a:solidFill>
          <a:srgbClr val="600000"/>
        </a:solidFill>
      </dgm:spPr>
    </dgm:pt>
    <dgm:pt modelId="{53B4A94B-D74C-B445-B9D9-37DDB4BFA0FF}" type="pres">
      <dgm:prSet presAssocID="{C56222DE-336C-9C40-A68C-832CBAF565C5}" presName="arrowWedge3" presStyleLbl="fgSibTrans2D1" presStyleIdx="2" presStyleCnt="5"/>
      <dgm:spPr>
        <a:solidFill>
          <a:schemeClr val="accent6">
            <a:lumMod val="50000"/>
          </a:schemeClr>
        </a:solidFill>
      </dgm:spPr>
    </dgm:pt>
    <dgm:pt modelId="{A797F9BA-A657-3440-AEE2-367B9FB37C73}" type="pres">
      <dgm:prSet presAssocID="{0F3BC86B-29C1-CE4B-B3E9-64862B46DD76}" presName="arrowWedge4" presStyleLbl="fgSibTrans2D1" presStyleIdx="3" presStyleCnt="5"/>
      <dgm:spPr>
        <a:solidFill>
          <a:srgbClr val="600000"/>
        </a:solidFill>
      </dgm:spPr>
    </dgm:pt>
    <dgm:pt modelId="{583E8E5A-74C6-AA4C-9E8B-E86EE6F306D3}" type="pres">
      <dgm:prSet presAssocID="{D2C9182F-8CFA-0B4F-85ED-60F51E9AE3C1}" presName="arrowWedge5" presStyleLbl="fgSibTrans2D1" presStyleIdx="4" presStyleCnt="5"/>
      <dgm:spPr>
        <a:solidFill>
          <a:srgbClr val="600000"/>
        </a:solidFill>
      </dgm:spPr>
    </dgm:pt>
  </dgm:ptLst>
  <dgm:cxnLst>
    <dgm:cxn modelId="{5CAB99E6-A6FF-8949-8A74-F33AD72E9EE9}" type="presOf" srcId="{B267E5A1-0285-C643-9417-A8595CC43DE4}" destId="{0427D675-7625-E142-82D9-523C33FBF049}" srcOrd="0" destOrd="0" presId="urn:microsoft.com/office/officeart/2005/8/layout/cycle8"/>
    <dgm:cxn modelId="{5AFC8291-A766-214F-9AAC-244D2833F58A}" type="presOf" srcId="{097B084C-6BD2-AA47-9ADB-B2F0DB9C7992}" destId="{A1BBC9E5-6E6F-E24C-A769-9ECA70ED6779}" srcOrd="1" destOrd="0" presId="urn:microsoft.com/office/officeart/2005/8/layout/cycle8"/>
    <dgm:cxn modelId="{02293861-9A7F-DD46-A88F-D817021167E7}" srcId="{B267E5A1-0285-C643-9417-A8595CC43DE4}" destId="{DAE415D5-7C67-9F48-B07F-7D59299258FC}" srcOrd="3" destOrd="0" parTransId="{D1C787CF-A545-7845-8AFA-AE4878A2D432}" sibTransId="{0F3BC86B-29C1-CE4B-B3E9-64862B46DD76}"/>
    <dgm:cxn modelId="{3A7310D4-5E50-C648-9569-291A6C0C4563}" type="presOf" srcId="{7A539AC4-EC1C-6D45-B87B-A1C6C020308F}" destId="{9709C8E2-3DDF-C948-B71E-650B8544CF33}" srcOrd="0" destOrd="0" presId="urn:microsoft.com/office/officeart/2005/8/layout/cycle8"/>
    <dgm:cxn modelId="{B1624A3B-FE3B-9544-938D-EC51F7158CBE}" type="presOf" srcId="{B0C64D12-6B27-7542-837B-B8BD6BC06980}" destId="{ABAADF3D-681A-9642-8BF4-9451BAAADE58}" srcOrd="1" destOrd="0" presId="urn:microsoft.com/office/officeart/2005/8/layout/cycle8"/>
    <dgm:cxn modelId="{1CBAF493-6A02-3A46-9705-1FBD247BAD6C}" srcId="{B267E5A1-0285-C643-9417-A8595CC43DE4}" destId="{7A539AC4-EC1C-6D45-B87B-A1C6C020308F}" srcOrd="0" destOrd="0" parTransId="{D4ACE6A2-8660-2949-8AF9-1DD84098DA2C}" sibTransId="{0F45BC47-166C-F843-B79C-5CED4D3DB8A9}"/>
    <dgm:cxn modelId="{8847AAFA-40DB-B648-AB79-7C4BB6869A57}" type="presOf" srcId="{097B084C-6BD2-AA47-9ADB-B2F0DB9C7992}" destId="{998C37EA-EE83-8F4C-8CE0-72AEA0B4C2A3}" srcOrd="0" destOrd="0" presId="urn:microsoft.com/office/officeart/2005/8/layout/cycle8"/>
    <dgm:cxn modelId="{0A5F32C4-F9CD-8A42-9794-A48BD8F5FDBA}" type="presOf" srcId="{DAE415D5-7C67-9F48-B07F-7D59299258FC}" destId="{EF442B75-28D2-CA47-ABDC-F4545E2164F3}" srcOrd="1" destOrd="0" presId="urn:microsoft.com/office/officeart/2005/8/layout/cycle8"/>
    <dgm:cxn modelId="{327649D7-BD56-4848-872E-AE2F7A018699}" type="presOf" srcId="{DAE415D5-7C67-9F48-B07F-7D59299258FC}" destId="{02F13781-E974-D045-A2AD-9832A3909DD2}" srcOrd="0" destOrd="0" presId="urn:microsoft.com/office/officeart/2005/8/layout/cycle8"/>
    <dgm:cxn modelId="{89A86C68-5DA9-9E46-A562-740F5EBCC6AC}" type="presOf" srcId="{7A539AC4-EC1C-6D45-B87B-A1C6C020308F}" destId="{5FC3CAC6-A540-F34D-8C62-3B0F93A5793A}" srcOrd="1" destOrd="0" presId="urn:microsoft.com/office/officeart/2005/8/layout/cycle8"/>
    <dgm:cxn modelId="{1A8441DD-CB84-A347-A620-DE32EDD6C541}" srcId="{B267E5A1-0285-C643-9417-A8595CC43DE4}" destId="{097B084C-6BD2-AA47-9ADB-B2F0DB9C7992}" srcOrd="1" destOrd="0" parTransId="{495D19A4-AD93-F046-90F6-82BAE128486D}" sibTransId="{4D811F58-97D9-BA45-A193-005DD5D3DE8C}"/>
    <dgm:cxn modelId="{AC56892B-1EB4-E84B-B04B-26397A80D105}" type="presOf" srcId="{B0C64D12-6B27-7542-837B-B8BD6BC06980}" destId="{F6D67843-A1E7-FC45-B95E-9953F2EDF1B1}" srcOrd="0" destOrd="0" presId="urn:microsoft.com/office/officeart/2005/8/layout/cycle8"/>
    <dgm:cxn modelId="{7A6CBF33-59B3-0F4B-B89A-754C84F7D9D6}" srcId="{B267E5A1-0285-C643-9417-A8595CC43DE4}" destId="{12171FA5-1394-F74A-8ACF-AEE632042EE7}" srcOrd="4" destOrd="0" parTransId="{9A62AFCF-5B29-2E44-A796-A3DC9C9E922A}" sibTransId="{D2C9182F-8CFA-0B4F-85ED-60F51E9AE3C1}"/>
    <dgm:cxn modelId="{5A1E05D0-C3D9-314F-925F-80082BD27A2C}" srcId="{B267E5A1-0285-C643-9417-A8595CC43DE4}" destId="{B0C64D12-6B27-7542-837B-B8BD6BC06980}" srcOrd="2" destOrd="0" parTransId="{B9EA1887-C390-7946-AE42-6712A6159D9C}" sibTransId="{C56222DE-336C-9C40-A68C-832CBAF565C5}"/>
    <dgm:cxn modelId="{FAF257A8-0F2A-0F40-B66D-B2DA5EDC9969}" type="presOf" srcId="{12171FA5-1394-F74A-8ACF-AEE632042EE7}" destId="{787BD306-1D0B-F041-B7C6-808D41C086CE}" srcOrd="1" destOrd="0" presId="urn:microsoft.com/office/officeart/2005/8/layout/cycle8"/>
    <dgm:cxn modelId="{998E2222-49DC-5145-B2D5-B76159BB6F74}" type="presOf" srcId="{12171FA5-1394-F74A-8ACF-AEE632042EE7}" destId="{A8A970F0-DA5C-5846-9FA6-9B502E6A8906}" srcOrd="0" destOrd="0" presId="urn:microsoft.com/office/officeart/2005/8/layout/cycle8"/>
    <dgm:cxn modelId="{00232E4B-8CEC-384B-B20C-FE1F9571695A}" type="presParOf" srcId="{0427D675-7625-E142-82D9-523C33FBF049}" destId="{9709C8E2-3DDF-C948-B71E-650B8544CF33}" srcOrd="0" destOrd="0" presId="urn:microsoft.com/office/officeart/2005/8/layout/cycle8"/>
    <dgm:cxn modelId="{6136DB6A-DAB6-3F46-A9AF-5389F3478565}" type="presParOf" srcId="{0427D675-7625-E142-82D9-523C33FBF049}" destId="{D02B413E-1551-FF4F-9174-DD9873D5F618}" srcOrd="1" destOrd="0" presId="urn:microsoft.com/office/officeart/2005/8/layout/cycle8"/>
    <dgm:cxn modelId="{9E8D5561-AB05-1747-B643-0DB0084CBDC9}" type="presParOf" srcId="{0427D675-7625-E142-82D9-523C33FBF049}" destId="{5D957C88-8E7A-994C-8C8D-9D9754DCC423}" srcOrd="2" destOrd="0" presId="urn:microsoft.com/office/officeart/2005/8/layout/cycle8"/>
    <dgm:cxn modelId="{68CD9CD0-AF0A-E742-B0EE-9E1396DFAA37}" type="presParOf" srcId="{0427D675-7625-E142-82D9-523C33FBF049}" destId="{5FC3CAC6-A540-F34D-8C62-3B0F93A5793A}" srcOrd="3" destOrd="0" presId="urn:microsoft.com/office/officeart/2005/8/layout/cycle8"/>
    <dgm:cxn modelId="{787C0F30-61CA-B547-855A-3E21A5C09D04}" type="presParOf" srcId="{0427D675-7625-E142-82D9-523C33FBF049}" destId="{998C37EA-EE83-8F4C-8CE0-72AEA0B4C2A3}" srcOrd="4" destOrd="0" presId="urn:microsoft.com/office/officeart/2005/8/layout/cycle8"/>
    <dgm:cxn modelId="{C375A654-CE92-E844-B0AC-0AB378B1AE20}" type="presParOf" srcId="{0427D675-7625-E142-82D9-523C33FBF049}" destId="{11756FDA-FAF9-364D-A7E3-B99978563B4B}" srcOrd="5" destOrd="0" presId="urn:microsoft.com/office/officeart/2005/8/layout/cycle8"/>
    <dgm:cxn modelId="{A279638B-AEA9-8B48-8A9F-7494A8DDE8D0}" type="presParOf" srcId="{0427D675-7625-E142-82D9-523C33FBF049}" destId="{40E72258-CA20-F64E-9EFA-DCA94F259F37}" srcOrd="6" destOrd="0" presId="urn:microsoft.com/office/officeart/2005/8/layout/cycle8"/>
    <dgm:cxn modelId="{60808A27-8554-8048-9448-63D320CEE144}" type="presParOf" srcId="{0427D675-7625-E142-82D9-523C33FBF049}" destId="{A1BBC9E5-6E6F-E24C-A769-9ECA70ED6779}" srcOrd="7" destOrd="0" presId="urn:microsoft.com/office/officeart/2005/8/layout/cycle8"/>
    <dgm:cxn modelId="{793D4492-8C33-6549-B9E7-E4E1AD5F6465}" type="presParOf" srcId="{0427D675-7625-E142-82D9-523C33FBF049}" destId="{F6D67843-A1E7-FC45-B95E-9953F2EDF1B1}" srcOrd="8" destOrd="0" presId="urn:microsoft.com/office/officeart/2005/8/layout/cycle8"/>
    <dgm:cxn modelId="{FF7ABF63-33C1-614F-B0E3-F6436D1889B7}" type="presParOf" srcId="{0427D675-7625-E142-82D9-523C33FBF049}" destId="{155E1BD0-1CFD-EC4E-9C9B-BF9B803E15EE}" srcOrd="9" destOrd="0" presId="urn:microsoft.com/office/officeart/2005/8/layout/cycle8"/>
    <dgm:cxn modelId="{97FB3346-BAA0-BE4F-B38A-973BC5742BE6}" type="presParOf" srcId="{0427D675-7625-E142-82D9-523C33FBF049}" destId="{76BA8F70-38FF-3041-941F-67EC1007E06F}" srcOrd="10" destOrd="0" presId="urn:microsoft.com/office/officeart/2005/8/layout/cycle8"/>
    <dgm:cxn modelId="{2086F591-B1C9-1E43-8E5A-82F456FE751B}" type="presParOf" srcId="{0427D675-7625-E142-82D9-523C33FBF049}" destId="{ABAADF3D-681A-9642-8BF4-9451BAAADE58}" srcOrd="11" destOrd="0" presId="urn:microsoft.com/office/officeart/2005/8/layout/cycle8"/>
    <dgm:cxn modelId="{366E084B-EEEF-DC4C-8ABD-298BE6FBF1A8}" type="presParOf" srcId="{0427D675-7625-E142-82D9-523C33FBF049}" destId="{02F13781-E974-D045-A2AD-9832A3909DD2}" srcOrd="12" destOrd="0" presId="urn:microsoft.com/office/officeart/2005/8/layout/cycle8"/>
    <dgm:cxn modelId="{906638F3-9EF1-344B-9877-039DBC00B825}" type="presParOf" srcId="{0427D675-7625-E142-82D9-523C33FBF049}" destId="{AF619F69-5611-0C42-B554-4BC248C4A27A}" srcOrd="13" destOrd="0" presId="urn:microsoft.com/office/officeart/2005/8/layout/cycle8"/>
    <dgm:cxn modelId="{2F6EDCC7-9C39-A049-818D-286567191674}" type="presParOf" srcId="{0427D675-7625-E142-82D9-523C33FBF049}" destId="{C58D247D-DA40-0844-AEB3-5D1037BF8E80}" srcOrd="14" destOrd="0" presId="urn:microsoft.com/office/officeart/2005/8/layout/cycle8"/>
    <dgm:cxn modelId="{9578C920-67DD-E44A-A3C7-22AFB12AC5E6}" type="presParOf" srcId="{0427D675-7625-E142-82D9-523C33FBF049}" destId="{EF442B75-28D2-CA47-ABDC-F4545E2164F3}" srcOrd="15" destOrd="0" presId="urn:microsoft.com/office/officeart/2005/8/layout/cycle8"/>
    <dgm:cxn modelId="{4E04F0B0-658A-3645-AC52-353983F1800C}" type="presParOf" srcId="{0427D675-7625-E142-82D9-523C33FBF049}" destId="{A8A970F0-DA5C-5846-9FA6-9B502E6A8906}" srcOrd="16" destOrd="0" presId="urn:microsoft.com/office/officeart/2005/8/layout/cycle8"/>
    <dgm:cxn modelId="{D69A7DF9-8965-844B-9F56-0A6DFF8753B5}" type="presParOf" srcId="{0427D675-7625-E142-82D9-523C33FBF049}" destId="{8C3409B4-DBED-9549-A34C-065E015C94DA}" srcOrd="17" destOrd="0" presId="urn:microsoft.com/office/officeart/2005/8/layout/cycle8"/>
    <dgm:cxn modelId="{F5A1A81A-DE00-104C-B189-398759C346B9}" type="presParOf" srcId="{0427D675-7625-E142-82D9-523C33FBF049}" destId="{2C1BA538-C333-AA4A-B795-7D0903A45330}" srcOrd="18" destOrd="0" presId="urn:microsoft.com/office/officeart/2005/8/layout/cycle8"/>
    <dgm:cxn modelId="{19404419-1533-6742-9E37-9ADC4AD7DF46}" type="presParOf" srcId="{0427D675-7625-E142-82D9-523C33FBF049}" destId="{787BD306-1D0B-F041-B7C6-808D41C086CE}" srcOrd="19" destOrd="0" presId="urn:microsoft.com/office/officeart/2005/8/layout/cycle8"/>
    <dgm:cxn modelId="{09354FFE-6EC6-2742-8373-5CC92884B92C}" type="presParOf" srcId="{0427D675-7625-E142-82D9-523C33FBF049}" destId="{FE43291A-2AAC-2F45-A1B4-A59D11AB09D7}" srcOrd="20" destOrd="0" presId="urn:microsoft.com/office/officeart/2005/8/layout/cycle8"/>
    <dgm:cxn modelId="{AD7DEA96-0517-A44D-9CE7-7B663836825C}" type="presParOf" srcId="{0427D675-7625-E142-82D9-523C33FBF049}" destId="{EEE7EDA0-130E-7343-9956-34BE86BF5EE1}" srcOrd="21" destOrd="0" presId="urn:microsoft.com/office/officeart/2005/8/layout/cycle8"/>
    <dgm:cxn modelId="{703BC69D-22DD-8240-B222-7D4FE68653F8}" type="presParOf" srcId="{0427D675-7625-E142-82D9-523C33FBF049}" destId="{53B4A94B-D74C-B445-B9D9-37DDB4BFA0FF}" srcOrd="22" destOrd="0" presId="urn:microsoft.com/office/officeart/2005/8/layout/cycle8"/>
    <dgm:cxn modelId="{25BF9FE0-5C5E-874D-B105-814D243D5252}" type="presParOf" srcId="{0427D675-7625-E142-82D9-523C33FBF049}" destId="{A797F9BA-A657-3440-AEE2-367B9FB37C73}" srcOrd="23" destOrd="0" presId="urn:microsoft.com/office/officeart/2005/8/layout/cycle8"/>
    <dgm:cxn modelId="{91E32AFC-E694-0B42-B6D5-0E1B7886E84B}" type="presParOf" srcId="{0427D675-7625-E142-82D9-523C33FBF049}" destId="{583E8E5A-74C6-AA4C-9E8B-E86EE6F306D3}" srcOrd="2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D01802-4EDE-5A4F-B912-E9AE3AD776FE}" type="doc">
      <dgm:prSet loTypeId="urn:microsoft.com/office/officeart/2005/8/layout/radial6" loCatId="" qsTypeId="urn:microsoft.com/office/officeart/2005/8/quickstyle/3D3" qsCatId="3D" csTypeId="urn:microsoft.com/office/officeart/2005/8/colors/colorful1#2" csCatId="colorful" phldr="1"/>
      <dgm:spPr/>
      <dgm:t>
        <a:bodyPr/>
        <a:lstStyle/>
        <a:p>
          <a:endParaRPr lang="en-US"/>
        </a:p>
      </dgm:t>
    </dgm:pt>
    <dgm:pt modelId="{3DF9C40E-6593-3C43-90F2-DC151F55CE67}">
      <dgm:prSet phldrT="[Text]" custT="1"/>
      <dgm:spPr/>
      <dgm:t>
        <a:bodyPr/>
        <a:lstStyle/>
        <a:p>
          <a:r>
            <a:rPr lang="en-US" sz="1400" b="1" dirty="0" smtClean="0"/>
            <a:t>Advisors</a:t>
          </a:r>
          <a:endParaRPr lang="en-US" sz="1400" b="1" dirty="0"/>
        </a:p>
      </dgm:t>
    </dgm:pt>
    <dgm:pt modelId="{054022D3-30A5-3D49-84F0-270384C1ED52}" type="parTrans" cxnId="{08130AF6-C703-3144-8D5D-DDCB78E2AFC1}">
      <dgm:prSet/>
      <dgm:spPr/>
      <dgm:t>
        <a:bodyPr/>
        <a:lstStyle/>
        <a:p>
          <a:endParaRPr lang="en-US" sz="1400" b="1"/>
        </a:p>
      </dgm:t>
    </dgm:pt>
    <dgm:pt modelId="{F6A0F11C-6912-9B45-BF4C-3F465DF9F75B}" type="sibTrans" cxnId="{08130AF6-C703-3144-8D5D-DDCB78E2AFC1}">
      <dgm:prSet/>
      <dgm:spPr/>
      <dgm:t>
        <a:bodyPr/>
        <a:lstStyle/>
        <a:p>
          <a:endParaRPr lang="en-US" sz="1400" b="1"/>
        </a:p>
      </dgm:t>
    </dgm:pt>
    <dgm:pt modelId="{A1D11870-9723-1D4C-8C7B-10481D67CA21}">
      <dgm:prSet phldrT="[Text]" custT="1"/>
      <dgm:spPr/>
      <dgm:t>
        <a:bodyPr/>
        <a:lstStyle/>
        <a:p>
          <a:r>
            <a:rPr lang="en-US" sz="1400" b="1" dirty="0" smtClean="0"/>
            <a:t>Lawyers</a:t>
          </a:r>
          <a:endParaRPr lang="en-US" sz="1400" b="1" dirty="0"/>
        </a:p>
      </dgm:t>
    </dgm:pt>
    <dgm:pt modelId="{4C13BE38-F586-2741-A110-667AB800F688}" type="parTrans" cxnId="{3EE16C94-4980-BD45-AC90-B40D56066AD3}">
      <dgm:prSet/>
      <dgm:spPr/>
      <dgm:t>
        <a:bodyPr/>
        <a:lstStyle/>
        <a:p>
          <a:endParaRPr lang="en-US" sz="1400" b="1"/>
        </a:p>
      </dgm:t>
    </dgm:pt>
    <dgm:pt modelId="{13986AAE-C4B2-D243-85B0-1D8CE2280246}" type="sibTrans" cxnId="{3EE16C94-4980-BD45-AC90-B40D56066AD3}">
      <dgm:prSet/>
      <dgm:spPr/>
      <dgm:t>
        <a:bodyPr/>
        <a:lstStyle/>
        <a:p>
          <a:endParaRPr lang="en-US" sz="1400" b="1"/>
        </a:p>
      </dgm:t>
    </dgm:pt>
    <dgm:pt modelId="{8132B838-EBD3-5F47-B0B3-FF5F12BCBAE7}">
      <dgm:prSet phldrT="[Text]" custT="1"/>
      <dgm:spPr/>
      <dgm:t>
        <a:bodyPr/>
        <a:lstStyle/>
        <a:p>
          <a:r>
            <a:rPr lang="en-US" sz="1400" b="1" dirty="0" smtClean="0"/>
            <a:t>Accountants</a:t>
          </a:r>
          <a:endParaRPr lang="en-US" sz="1400" b="1" dirty="0"/>
        </a:p>
      </dgm:t>
    </dgm:pt>
    <dgm:pt modelId="{312544A2-79BA-2644-AA0E-67E821F0262E}" type="parTrans" cxnId="{DCDA11AA-479A-7E49-B112-D7C8AA1FF475}">
      <dgm:prSet/>
      <dgm:spPr/>
      <dgm:t>
        <a:bodyPr/>
        <a:lstStyle/>
        <a:p>
          <a:endParaRPr lang="en-US" sz="1400" b="1"/>
        </a:p>
      </dgm:t>
    </dgm:pt>
    <dgm:pt modelId="{FBA8B971-258D-8641-A759-83E616882BE1}" type="sibTrans" cxnId="{DCDA11AA-479A-7E49-B112-D7C8AA1FF475}">
      <dgm:prSet/>
      <dgm:spPr/>
      <dgm:t>
        <a:bodyPr/>
        <a:lstStyle/>
        <a:p>
          <a:endParaRPr lang="en-US" sz="1400" b="1"/>
        </a:p>
      </dgm:t>
    </dgm:pt>
    <dgm:pt modelId="{EFF6B83F-FEFD-A447-9977-F5954C224F04}">
      <dgm:prSet phldrT="[Text]" custT="1"/>
      <dgm:spPr>
        <a:solidFill>
          <a:srgbClr val="600000"/>
        </a:solidFill>
      </dgm:spPr>
      <dgm:t>
        <a:bodyPr/>
        <a:lstStyle/>
        <a:p>
          <a:r>
            <a:rPr lang="en-US" sz="1400" b="1" dirty="0" smtClean="0"/>
            <a:t>Insurance agents</a:t>
          </a:r>
          <a:endParaRPr lang="en-US" sz="1400" b="1" dirty="0"/>
        </a:p>
      </dgm:t>
    </dgm:pt>
    <dgm:pt modelId="{F63E0BFD-8891-FE49-90E8-116C85B99C4F}" type="parTrans" cxnId="{5336D31C-1270-DE45-A16C-3D50AFF497CC}">
      <dgm:prSet/>
      <dgm:spPr/>
      <dgm:t>
        <a:bodyPr/>
        <a:lstStyle/>
        <a:p>
          <a:endParaRPr lang="en-US" sz="1400" b="1"/>
        </a:p>
      </dgm:t>
    </dgm:pt>
    <dgm:pt modelId="{3136D933-5F71-934F-8CEE-4BF7F8DA43B7}" type="sibTrans" cxnId="{5336D31C-1270-DE45-A16C-3D50AFF497CC}">
      <dgm:prSet/>
      <dgm:spPr>
        <a:solidFill>
          <a:srgbClr val="600000"/>
        </a:solidFill>
      </dgm:spPr>
      <dgm:t>
        <a:bodyPr/>
        <a:lstStyle/>
        <a:p>
          <a:endParaRPr lang="en-US" sz="1400" b="1"/>
        </a:p>
      </dgm:t>
    </dgm:pt>
    <dgm:pt modelId="{AEDA270F-AD27-4146-BFF0-2FF818B072A0}">
      <dgm:prSet phldrT="[Text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sz="1400" b="1" dirty="0" smtClean="0"/>
            <a:t>Consultants</a:t>
          </a:r>
          <a:endParaRPr lang="en-US" sz="1400" b="1" dirty="0"/>
        </a:p>
      </dgm:t>
    </dgm:pt>
    <dgm:pt modelId="{0E82E5AE-F384-5844-8ED1-0361128B8130}" type="parTrans" cxnId="{1CBDE67F-BF00-7344-9270-43DEAC240281}">
      <dgm:prSet/>
      <dgm:spPr/>
      <dgm:t>
        <a:bodyPr/>
        <a:lstStyle/>
        <a:p>
          <a:endParaRPr lang="en-US" sz="1400" b="1"/>
        </a:p>
      </dgm:t>
    </dgm:pt>
    <dgm:pt modelId="{6DD61C6B-C005-984D-BD74-DB888FB7E8FA}" type="sibTrans" cxnId="{1CBDE67F-BF00-7344-9270-43DEAC240281}">
      <dgm:prSet/>
      <dgm:spPr>
        <a:solidFill>
          <a:schemeClr val="accent5">
            <a:lumMod val="75000"/>
          </a:schemeClr>
        </a:solidFill>
      </dgm:spPr>
      <dgm:t>
        <a:bodyPr/>
        <a:lstStyle/>
        <a:p>
          <a:endParaRPr lang="en-US" sz="1400" b="1"/>
        </a:p>
      </dgm:t>
    </dgm:pt>
    <dgm:pt modelId="{563CCA2E-7CC5-114F-A436-7DD4C4A42705}">
      <dgm:prSet phldrT="[Text]" custT="1"/>
      <dgm:spPr/>
      <dgm:t>
        <a:bodyPr/>
        <a:lstStyle/>
        <a:p>
          <a:r>
            <a:rPr lang="en-US" sz="1400" b="1" dirty="0" smtClean="0"/>
            <a:t>Bankers</a:t>
          </a:r>
          <a:endParaRPr lang="en-US" sz="1400" b="1" dirty="0"/>
        </a:p>
      </dgm:t>
    </dgm:pt>
    <dgm:pt modelId="{FD9B67FB-89BB-DD46-9538-42C8E60457BE}" type="parTrans" cxnId="{DF582DD2-F2D3-3F49-A9F3-3F137B586346}">
      <dgm:prSet/>
      <dgm:spPr/>
      <dgm:t>
        <a:bodyPr/>
        <a:lstStyle/>
        <a:p>
          <a:endParaRPr lang="en-US" sz="1400" b="1"/>
        </a:p>
      </dgm:t>
    </dgm:pt>
    <dgm:pt modelId="{892C42A9-91BD-A743-976C-E9224F5D7F31}" type="sibTrans" cxnId="{DF582DD2-F2D3-3F49-A9F3-3F137B586346}">
      <dgm:prSet/>
      <dgm:spPr/>
      <dgm:t>
        <a:bodyPr/>
        <a:lstStyle/>
        <a:p>
          <a:endParaRPr lang="en-US" sz="1400" b="1"/>
        </a:p>
      </dgm:t>
    </dgm:pt>
    <dgm:pt modelId="{45DDBFF8-9F87-D74A-BF1B-E469790755F1}" type="pres">
      <dgm:prSet presAssocID="{D7D01802-4EDE-5A4F-B912-E9AE3AD776FE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7785C5D-61FE-C349-9BD7-12919C12A0FA}" type="pres">
      <dgm:prSet presAssocID="{3DF9C40E-6593-3C43-90F2-DC151F55CE67}" presName="centerShape" presStyleLbl="node0" presStyleIdx="0" presStyleCnt="1"/>
      <dgm:spPr/>
      <dgm:t>
        <a:bodyPr/>
        <a:lstStyle/>
        <a:p>
          <a:endParaRPr lang="en-US"/>
        </a:p>
      </dgm:t>
    </dgm:pt>
    <dgm:pt modelId="{65CBF17F-6308-2A40-A64D-181BC91EE5C8}" type="pres">
      <dgm:prSet presAssocID="{A1D11870-9723-1D4C-8C7B-10481D67CA21}" presName="node" presStyleLbl="node1" presStyleIdx="0" presStyleCnt="5" custScaleX="1490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9AAEBC-8F50-B240-81FD-49A27D67907A}" type="pres">
      <dgm:prSet presAssocID="{A1D11870-9723-1D4C-8C7B-10481D67CA21}" presName="dummy" presStyleCnt="0"/>
      <dgm:spPr/>
    </dgm:pt>
    <dgm:pt modelId="{35BE1C7E-C5C6-7947-B094-7EB199F84783}" type="pres">
      <dgm:prSet presAssocID="{13986AAE-C4B2-D243-85B0-1D8CE2280246}" presName="sibTrans" presStyleLbl="sibTrans2D1" presStyleIdx="0" presStyleCnt="5"/>
      <dgm:spPr/>
      <dgm:t>
        <a:bodyPr/>
        <a:lstStyle/>
        <a:p>
          <a:endParaRPr lang="en-US"/>
        </a:p>
      </dgm:t>
    </dgm:pt>
    <dgm:pt modelId="{9383339F-7BCD-0A46-8E74-3087DAE9F3C0}" type="pres">
      <dgm:prSet presAssocID="{8132B838-EBD3-5F47-B0B3-FF5F12BCBAE7}" presName="node" presStyleLbl="node1" presStyleIdx="1" presStyleCnt="5" custScaleX="1490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202888-6691-AB43-8145-3CA9447B7666}" type="pres">
      <dgm:prSet presAssocID="{8132B838-EBD3-5F47-B0B3-FF5F12BCBAE7}" presName="dummy" presStyleCnt="0"/>
      <dgm:spPr/>
    </dgm:pt>
    <dgm:pt modelId="{C64556A1-3529-9848-9F73-ED89EA7CD1E1}" type="pres">
      <dgm:prSet presAssocID="{FBA8B971-258D-8641-A759-83E616882BE1}" presName="sibTrans" presStyleLbl="sibTrans2D1" presStyleIdx="1" presStyleCnt="5"/>
      <dgm:spPr/>
      <dgm:t>
        <a:bodyPr/>
        <a:lstStyle/>
        <a:p>
          <a:endParaRPr lang="en-US"/>
        </a:p>
      </dgm:t>
    </dgm:pt>
    <dgm:pt modelId="{A3CB3014-A05F-2C46-AC71-2B08B71EA854}" type="pres">
      <dgm:prSet presAssocID="{EFF6B83F-FEFD-A447-9977-F5954C224F04}" presName="node" presStyleLbl="node1" presStyleIdx="2" presStyleCnt="5" custScaleX="1490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521D0C-4838-3F46-BDB9-6D0164A5063B}" type="pres">
      <dgm:prSet presAssocID="{EFF6B83F-FEFD-A447-9977-F5954C224F04}" presName="dummy" presStyleCnt="0"/>
      <dgm:spPr/>
    </dgm:pt>
    <dgm:pt modelId="{9268472B-5724-9241-A332-95309D987084}" type="pres">
      <dgm:prSet presAssocID="{3136D933-5F71-934F-8CEE-4BF7F8DA43B7}" presName="sibTrans" presStyleLbl="sibTrans2D1" presStyleIdx="2" presStyleCnt="5"/>
      <dgm:spPr/>
      <dgm:t>
        <a:bodyPr/>
        <a:lstStyle/>
        <a:p>
          <a:endParaRPr lang="en-US"/>
        </a:p>
      </dgm:t>
    </dgm:pt>
    <dgm:pt modelId="{9FBA4490-9D6C-8D4E-8C76-675B5C759776}" type="pres">
      <dgm:prSet presAssocID="{AEDA270F-AD27-4146-BFF0-2FF818B072A0}" presName="node" presStyleLbl="node1" presStyleIdx="3" presStyleCnt="5" custScaleX="1490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BC0AC0-A47A-B240-A060-5DC8F4D41D1D}" type="pres">
      <dgm:prSet presAssocID="{AEDA270F-AD27-4146-BFF0-2FF818B072A0}" presName="dummy" presStyleCnt="0"/>
      <dgm:spPr/>
    </dgm:pt>
    <dgm:pt modelId="{5DE8818C-D3EE-E643-B994-CED84E1185BB}" type="pres">
      <dgm:prSet presAssocID="{6DD61C6B-C005-984D-BD74-DB888FB7E8FA}" presName="sibTrans" presStyleLbl="sibTrans2D1" presStyleIdx="3" presStyleCnt="5"/>
      <dgm:spPr/>
      <dgm:t>
        <a:bodyPr/>
        <a:lstStyle/>
        <a:p>
          <a:endParaRPr lang="en-US"/>
        </a:p>
      </dgm:t>
    </dgm:pt>
    <dgm:pt modelId="{37669A6D-1D42-9F41-B145-AD9DAC48DF7F}" type="pres">
      <dgm:prSet presAssocID="{563CCA2E-7CC5-114F-A436-7DD4C4A42705}" presName="node" presStyleLbl="node1" presStyleIdx="4" presStyleCnt="5" custScaleX="1490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5F2823-C83A-1E42-A264-369067AAA57F}" type="pres">
      <dgm:prSet presAssocID="{563CCA2E-7CC5-114F-A436-7DD4C4A42705}" presName="dummy" presStyleCnt="0"/>
      <dgm:spPr/>
    </dgm:pt>
    <dgm:pt modelId="{1B358808-4A51-D644-9730-F279B63D578F}" type="pres">
      <dgm:prSet presAssocID="{892C42A9-91BD-A743-976C-E9224F5D7F31}" presName="sibTrans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1CBDE67F-BF00-7344-9270-43DEAC240281}" srcId="{3DF9C40E-6593-3C43-90F2-DC151F55CE67}" destId="{AEDA270F-AD27-4146-BFF0-2FF818B072A0}" srcOrd="3" destOrd="0" parTransId="{0E82E5AE-F384-5844-8ED1-0361128B8130}" sibTransId="{6DD61C6B-C005-984D-BD74-DB888FB7E8FA}"/>
    <dgm:cxn modelId="{99EA7984-2876-B34C-A413-C612A4C3E99D}" type="presOf" srcId="{6DD61C6B-C005-984D-BD74-DB888FB7E8FA}" destId="{5DE8818C-D3EE-E643-B994-CED84E1185BB}" srcOrd="0" destOrd="0" presId="urn:microsoft.com/office/officeart/2005/8/layout/radial6"/>
    <dgm:cxn modelId="{A4B60EA8-164B-4349-8FFB-F4BB8829291E}" type="presOf" srcId="{EFF6B83F-FEFD-A447-9977-F5954C224F04}" destId="{A3CB3014-A05F-2C46-AC71-2B08B71EA854}" srcOrd="0" destOrd="0" presId="urn:microsoft.com/office/officeart/2005/8/layout/radial6"/>
    <dgm:cxn modelId="{FA56142B-356E-6E4F-AB3C-87402A5F2B79}" type="presOf" srcId="{D7D01802-4EDE-5A4F-B912-E9AE3AD776FE}" destId="{45DDBFF8-9F87-D74A-BF1B-E469790755F1}" srcOrd="0" destOrd="0" presId="urn:microsoft.com/office/officeart/2005/8/layout/radial6"/>
    <dgm:cxn modelId="{A85FB6C4-C1FF-6340-8751-E8B2D4EE29C7}" type="presOf" srcId="{3DF9C40E-6593-3C43-90F2-DC151F55CE67}" destId="{37785C5D-61FE-C349-9BD7-12919C12A0FA}" srcOrd="0" destOrd="0" presId="urn:microsoft.com/office/officeart/2005/8/layout/radial6"/>
    <dgm:cxn modelId="{DCDA11AA-479A-7E49-B112-D7C8AA1FF475}" srcId="{3DF9C40E-6593-3C43-90F2-DC151F55CE67}" destId="{8132B838-EBD3-5F47-B0B3-FF5F12BCBAE7}" srcOrd="1" destOrd="0" parTransId="{312544A2-79BA-2644-AA0E-67E821F0262E}" sibTransId="{FBA8B971-258D-8641-A759-83E616882BE1}"/>
    <dgm:cxn modelId="{DF582DD2-F2D3-3F49-A9F3-3F137B586346}" srcId="{3DF9C40E-6593-3C43-90F2-DC151F55CE67}" destId="{563CCA2E-7CC5-114F-A436-7DD4C4A42705}" srcOrd="4" destOrd="0" parTransId="{FD9B67FB-89BB-DD46-9538-42C8E60457BE}" sibTransId="{892C42A9-91BD-A743-976C-E9224F5D7F31}"/>
    <dgm:cxn modelId="{3EE16C94-4980-BD45-AC90-B40D56066AD3}" srcId="{3DF9C40E-6593-3C43-90F2-DC151F55CE67}" destId="{A1D11870-9723-1D4C-8C7B-10481D67CA21}" srcOrd="0" destOrd="0" parTransId="{4C13BE38-F586-2741-A110-667AB800F688}" sibTransId="{13986AAE-C4B2-D243-85B0-1D8CE2280246}"/>
    <dgm:cxn modelId="{9875B14F-CBAA-2245-9804-40802824C275}" type="presOf" srcId="{AEDA270F-AD27-4146-BFF0-2FF818B072A0}" destId="{9FBA4490-9D6C-8D4E-8C76-675B5C759776}" srcOrd="0" destOrd="0" presId="urn:microsoft.com/office/officeart/2005/8/layout/radial6"/>
    <dgm:cxn modelId="{5336D31C-1270-DE45-A16C-3D50AFF497CC}" srcId="{3DF9C40E-6593-3C43-90F2-DC151F55CE67}" destId="{EFF6B83F-FEFD-A447-9977-F5954C224F04}" srcOrd="2" destOrd="0" parTransId="{F63E0BFD-8891-FE49-90E8-116C85B99C4F}" sibTransId="{3136D933-5F71-934F-8CEE-4BF7F8DA43B7}"/>
    <dgm:cxn modelId="{06FA494C-3C90-6748-B1D6-4E499BBB5CB4}" type="presOf" srcId="{3136D933-5F71-934F-8CEE-4BF7F8DA43B7}" destId="{9268472B-5724-9241-A332-95309D987084}" srcOrd="0" destOrd="0" presId="urn:microsoft.com/office/officeart/2005/8/layout/radial6"/>
    <dgm:cxn modelId="{E72EDAC4-B5DE-AD44-B212-7E758D3F61EB}" type="presOf" srcId="{563CCA2E-7CC5-114F-A436-7DD4C4A42705}" destId="{37669A6D-1D42-9F41-B145-AD9DAC48DF7F}" srcOrd="0" destOrd="0" presId="urn:microsoft.com/office/officeart/2005/8/layout/radial6"/>
    <dgm:cxn modelId="{E1F85356-39EC-CF4B-8C27-95A165D7C5F7}" type="presOf" srcId="{A1D11870-9723-1D4C-8C7B-10481D67CA21}" destId="{65CBF17F-6308-2A40-A64D-181BC91EE5C8}" srcOrd="0" destOrd="0" presId="urn:microsoft.com/office/officeart/2005/8/layout/radial6"/>
    <dgm:cxn modelId="{E2FFF186-95A1-3445-8C81-8287979C19B3}" type="presOf" srcId="{892C42A9-91BD-A743-976C-E9224F5D7F31}" destId="{1B358808-4A51-D644-9730-F279B63D578F}" srcOrd="0" destOrd="0" presId="urn:microsoft.com/office/officeart/2005/8/layout/radial6"/>
    <dgm:cxn modelId="{875B81EF-EE5F-7842-ADD9-548F534006D3}" type="presOf" srcId="{FBA8B971-258D-8641-A759-83E616882BE1}" destId="{C64556A1-3529-9848-9F73-ED89EA7CD1E1}" srcOrd="0" destOrd="0" presId="urn:microsoft.com/office/officeart/2005/8/layout/radial6"/>
    <dgm:cxn modelId="{D08E6922-D1E5-8847-BFF6-FE318A1A2D40}" type="presOf" srcId="{13986AAE-C4B2-D243-85B0-1D8CE2280246}" destId="{35BE1C7E-C5C6-7947-B094-7EB199F84783}" srcOrd="0" destOrd="0" presId="urn:microsoft.com/office/officeart/2005/8/layout/radial6"/>
    <dgm:cxn modelId="{450BEEBF-C99D-CD42-B525-BFB1E0B01C1E}" type="presOf" srcId="{8132B838-EBD3-5F47-B0B3-FF5F12BCBAE7}" destId="{9383339F-7BCD-0A46-8E74-3087DAE9F3C0}" srcOrd="0" destOrd="0" presId="urn:microsoft.com/office/officeart/2005/8/layout/radial6"/>
    <dgm:cxn modelId="{08130AF6-C703-3144-8D5D-DDCB78E2AFC1}" srcId="{D7D01802-4EDE-5A4F-B912-E9AE3AD776FE}" destId="{3DF9C40E-6593-3C43-90F2-DC151F55CE67}" srcOrd="0" destOrd="0" parTransId="{054022D3-30A5-3D49-84F0-270384C1ED52}" sibTransId="{F6A0F11C-6912-9B45-BF4C-3F465DF9F75B}"/>
    <dgm:cxn modelId="{CE5648AB-0D52-F84B-B46A-95915B07CCF8}" type="presParOf" srcId="{45DDBFF8-9F87-D74A-BF1B-E469790755F1}" destId="{37785C5D-61FE-C349-9BD7-12919C12A0FA}" srcOrd="0" destOrd="0" presId="urn:microsoft.com/office/officeart/2005/8/layout/radial6"/>
    <dgm:cxn modelId="{9592ACF3-703B-3C48-88AD-117C08D28750}" type="presParOf" srcId="{45DDBFF8-9F87-D74A-BF1B-E469790755F1}" destId="{65CBF17F-6308-2A40-A64D-181BC91EE5C8}" srcOrd="1" destOrd="0" presId="urn:microsoft.com/office/officeart/2005/8/layout/radial6"/>
    <dgm:cxn modelId="{010FAFEB-4643-6747-A48C-C4417240C827}" type="presParOf" srcId="{45DDBFF8-9F87-D74A-BF1B-E469790755F1}" destId="{689AAEBC-8F50-B240-81FD-49A27D67907A}" srcOrd="2" destOrd="0" presId="urn:microsoft.com/office/officeart/2005/8/layout/radial6"/>
    <dgm:cxn modelId="{56C3BE9F-58B0-DA4B-8957-A48EF6EE4DD3}" type="presParOf" srcId="{45DDBFF8-9F87-D74A-BF1B-E469790755F1}" destId="{35BE1C7E-C5C6-7947-B094-7EB199F84783}" srcOrd="3" destOrd="0" presId="urn:microsoft.com/office/officeart/2005/8/layout/radial6"/>
    <dgm:cxn modelId="{CEE446E2-1F7D-AA49-8112-ADE8DCB65B99}" type="presParOf" srcId="{45DDBFF8-9F87-D74A-BF1B-E469790755F1}" destId="{9383339F-7BCD-0A46-8E74-3087DAE9F3C0}" srcOrd="4" destOrd="0" presId="urn:microsoft.com/office/officeart/2005/8/layout/radial6"/>
    <dgm:cxn modelId="{5555C38A-68CB-2E46-944B-C87299038DF3}" type="presParOf" srcId="{45DDBFF8-9F87-D74A-BF1B-E469790755F1}" destId="{54202888-6691-AB43-8145-3CA9447B7666}" srcOrd="5" destOrd="0" presId="urn:microsoft.com/office/officeart/2005/8/layout/radial6"/>
    <dgm:cxn modelId="{0FBB236B-9790-F04B-A5D0-6700DA107BC0}" type="presParOf" srcId="{45DDBFF8-9F87-D74A-BF1B-E469790755F1}" destId="{C64556A1-3529-9848-9F73-ED89EA7CD1E1}" srcOrd="6" destOrd="0" presId="urn:microsoft.com/office/officeart/2005/8/layout/radial6"/>
    <dgm:cxn modelId="{B1F3B2FB-B352-B34B-B857-3314189B5452}" type="presParOf" srcId="{45DDBFF8-9F87-D74A-BF1B-E469790755F1}" destId="{A3CB3014-A05F-2C46-AC71-2B08B71EA854}" srcOrd="7" destOrd="0" presId="urn:microsoft.com/office/officeart/2005/8/layout/radial6"/>
    <dgm:cxn modelId="{55A3E1F1-0E16-E548-87D8-7CC1B6164824}" type="presParOf" srcId="{45DDBFF8-9F87-D74A-BF1B-E469790755F1}" destId="{A4521D0C-4838-3F46-BDB9-6D0164A5063B}" srcOrd="8" destOrd="0" presId="urn:microsoft.com/office/officeart/2005/8/layout/radial6"/>
    <dgm:cxn modelId="{74DED105-C1AC-B643-B46B-8FC85CBFF46D}" type="presParOf" srcId="{45DDBFF8-9F87-D74A-BF1B-E469790755F1}" destId="{9268472B-5724-9241-A332-95309D987084}" srcOrd="9" destOrd="0" presId="urn:microsoft.com/office/officeart/2005/8/layout/radial6"/>
    <dgm:cxn modelId="{9EC06C0B-6021-E74F-B62E-98A4EA3E8DA8}" type="presParOf" srcId="{45DDBFF8-9F87-D74A-BF1B-E469790755F1}" destId="{9FBA4490-9D6C-8D4E-8C76-675B5C759776}" srcOrd="10" destOrd="0" presId="urn:microsoft.com/office/officeart/2005/8/layout/radial6"/>
    <dgm:cxn modelId="{27B91E62-DB0F-5A47-8524-1E696492CF74}" type="presParOf" srcId="{45DDBFF8-9F87-D74A-BF1B-E469790755F1}" destId="{4DBC0AC0-A47A-B240-A060-5DC8F4D41D1D}" srcOrd="11" destOrd="0" presId="urn:microsoft.com/office/officeart/2005/8/layout/radial6"/>
    <dgm:cxn modelId="{543AAB82-7967-3843-A3C7-F61FF6A413E3}" type="presParOf" srcId="{45DDBFF8-9F87-D74A-BF1B-E469790755F1}" destId="{5DE8818C-D3EE-E643-B994-CED84E1185BB}" srcOrd="12" destOrd="0" presId="urn:microsoft.com/office/officeart/2005/8/layout/radial6"/>
    <dgm:cxn modelId="{0ACA7790-0DC9-C340-8232-20ABFEB1D9EA}" type="presParOf" srcId="{45DDBFF8-9F87-D74A-BF1B-E469790755F1}" destId="{37669A6D-1D42-9F41-B145-AD9DAC48DF7F}" srcOrd="13" destOrd="0" presId="urn:microsoft.com/office/officeart/2005/8/layout/radial6"/>
    <dgm:cxn modelId="{AAC74085-CF96-DF45-A981-E3E24E4EA6F0}" type="presParOf" srcId="{45DDBFF8-9F87-D74A-BF1B-E469790755F1}" destId="{9D5F2823-C83A-1E42-A264-369067AAA57F}" srcOrd="14" destOrd="0" presId="urn:microsoft.com/office/officeart/2005/8/layout/radial6"/>
    <dgm:cxn modelId="{A72B66B7-74D2-824B-B719-9FE17AE0F637}" type="presParOf" srcId="{45DDBFF8-9F87-D74A-BF1B-E469790755F1}" destId="{1B358808-4A51-D644-9730-F279B63D578F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82862E6-5F2F-8941-9F45-32ACF28B6CDC}" type="doc">
      <dgm:prSet loTypeId="urn:microsoft.com/office/officeart/2005/8/layout/process4" loCatId="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CD98869-9767-974B-A79A-20C7EE7B9C44}">
      <dgm:prSet phldrT="[Text]" custT="1"/>
      <dgm:spPr/>
      <dgm:t>
        <a:bodyPr/>
        <a:lstStyle/>
        <a:p>
          <a:r>
            <a:rPr lang="en-US" sz="1800" b="1" dirty="0" smtClean="0"/>
            <a:t>HRM planning</a:t>
          </a:r>
          <a:endParaRPr lang="en-US" sz="1800" b="1" dirty="0"/>
        </a:p>
      </dgm:t>
    </dgm:pt>
    <dgm:pt modelId="{9723A53B-09F5-204F-ADBD-AA3F043E4214}" type="parTrans" cxnId="{D8498D53-61EC-2A4A-9029-79BD01EB1C30}">
      <dgm:prSet/>
      <dgm:spPr/>
      <dgm:t>
        <a:bodyPr/>
        <a:lstStyle/>
        <a:p>
          <a:endParaRPr lang="en-US" sz="1800" b="1"/>
        </a:p>
      </dgm:t>
    </dgm:pt>
    <dgm:pt modelId="{09D3FFCF-FABC-8B47-8BFC-42492B89030B}" type="sibTrans" cxnId="{D8498D53-61EC-2A4A-9029-79BD01EB1C30}">
      <dgm:prSet/>
      <dgm:spPr/>
      <dgm:t>
        <a:bodyPr/>
        <a:lstStyle/>
        <a:p>
          <a:endParaRPr lang="en-US" sz="1800" b="1"/>
        </a:p>
      </dgm:t>
    </dgm:pt>
    <dgm:pt modelId="{DB7C642B-0C55-6A43-817A-284661F40ADA}">
      <dgm:prSet phldrT="[Text]" custT="1"/>
      <dgm:spPr/>
      <dgm:t>
        <a:bodyPr/>
        <a:lstStyle/>
        <a:p>
          <a:r>
            <a:rPr lang="en-US" sz="1800" b="1" dirty="0" smtClean="0"/>
            <a:t>How many employees, what do they do, and what are laws?</a:t>
          </a:r>
          <a:endParaRPr lang="en-US" sz="1800" b="1" dirty="0"/>
        </a:p>
      </dgm:t>
    </dgm:pt>
    <dgm:pt modelId="{97AF802F-7864-6647-81A1-DA49028F04B7}" type="parTrans" cxnId="{E3BF4C3F-4EDB-EA4F-AEC0-30C861AF5481}">
      <dgm:prSet/>
      <dgm:spPr/>
      <dgm:t>
        <a:bodyPr/>
        <a:lstStyle/>
        <a:p>
          <a:endParaRPr lang="en-US" sz="1800" b="1"/>
        </a:p>
      </dgm:t>
    </dgm:pt>
    <dgm:pt modelId="{48C52501-E01D-0C44-9672-DC9D3D9ED375}" type="sibTrans" cxnId="{E3BF4C3F-4EDB-EA4F-AEC0-30C861AF5481}">
      <dgm:prSet/>
      <dgm:spPr/>
      <dgm:t>
        <a:bodyPr/>
        <a:lstStyle/>
        <a:p>
          <a:endParaRPr lang="en-US" sz="1800" b="1"/>
        </a:p>
      </dgm:t>
    </dgm:pt>
    <dgm:pt modelId="{F73AC9A6-E080-6645-A065-E1F7BB9C0A65}">
      <dgm:prSet phldrT="[Text]" custT="1"/>
      <dgm:spPr/>
      <dgm:t>
        <a:bodyPr/>
        <a:lstStyle/>
        <a:p>
          <a:r>
            <a:rPr lang="en-US" sz="1800" b="1" dirty="0" smtClean="0"/>
            <a:t>Attracting employees</a:t>
          </a:r>
          <a:endParaRPr lang="en-US" sz="1800" b="1" dirty="0"/>
        </a:p>
      </dgm:t>
    </dgm:pt>
    <dgm:pt modelId="{F45E8BBC-DA68-E042-8840-E322CC020FAA}" type="parTrans" cxnId="{B18AD014-ADA4-B045-8DB3-EDCC8C0C0E57}">
      <dgm:prSet/>
      <dgm:spPr/>
      <dgm:t>
        <a:bodyPr/>
        <a:lstStyle/>
        <a:p>
          <a:endParaRPr lang="en-US" sz="1800" b="1"/>
        </a:p>
      </dgm:t>
    </dgm:pt>
    <dgm:pt modelId="{0B8FBE9B-8C55-1544-B083-1A79F84B9AE6}" type="sibTrans" cxnId="{B18AD014-ADA4-B045-8DB3-EDCC8C0C0E57}">
      <dgm:prSet/>
      <dgm:spPr/>
      <dgm:t>
        <a:bodyPr/>
        <a:lstStyle/>
        <a:p>
          <a:endParaRPr lang="en-US" sz="1800" b="1"/>
        </a:p>
      </dgm:t>
    </dgm:pt>
    <dgm:pt modelId="{024E6623-889C-6746-AEEA-29050A635EB4}">
      <dgm:prSet phldrT="[Text]" custT="1"/>
      <dgm:spPr/>
      <dgm:t>
        <a:bodyPr/>
        <a:lstStyle/>
        <a:p>
          <a:r>
            <a:rPr lang="en-US" sz="1800" b="1" dirty="0" smtClean="0"/>
            <a:t>How do you recruit and select good job candidates?</a:t>
          </a:r>
          <a:endParaRPr lang="en-US" sz="1800" b="1" dirty="0"/>
        </a:p>
      </dgm:t>
    </dgm:pt>
    <dgm:pt modelId="{B0ABB862-8582-A440-B606-830476E8DDF9}" type="parTrans" cxnId="{05EF8419-2D23-A244-98DE-63C9B3B243F5}">
      <dgm:prSet/>
      <dgm:spPr/>
      <dgm:t>
        <a:bodyPr/>
        <a:lstStyle/>
        <a:p>
          <a:endParaRPr lang="en-US" sz="1800" b="1"/>
        </a:p>
      </dgm:t>
    </dgm:pt>
    <dgm:pt modelId="{26F1716A-A47D-564A-A0F2-684B4DF57A14}" type="sibTrans" cxnId="{05EF8419-2D23-A244-98DE-63C9B3B243F5}">
      <dgm:prSet/>
      <dgm:spPr/>
      <dgm:t>
        <a:bodyPr/>
        <a:lstStyle/>
        <a:p>
          <a:endParaRPr lang="en-US" sz="1800" b="1"/>
        </a:p>
      </dgm:t>
    </dgm:pt>
    <dgm:pt modelId="{29D2CFA4-CD16-094F-BD5F-C07B0DA6485D}">
      <dgm:prSet phldrT="[Text]" custT="1"/>
      <dgm:spPr/>
      <dgm:t>
        <a:bodyPr/>
        <a:lstStyle/>
        <a:p>
          <a:r>
            <a:rPr lang="en-US" sz="1800" b="1" dirty="0" smtClean="0"/>
            <a:t>Developing employees</a:t>
          </a:r>
          <a:endParaRPr lang="en-US" sz="1800" b="1" dirty="0"/>
        </a:p>
      </dgm:t>
    </dgm:pt>
    <dgm:pt modelId="{3C676B3A-AF85-BD43-B97A-8C85ED085ADB}" type="parTrans" cxnId="{D33BD2BE-05F1-A947-8632-9FCCCDADEAB8}">
      <dgm:prSet/>
      <dgm:spPr/>
      <dgm:t>
        <a:bodyPr/>
        <a:lstStyle/>
        <a:p>
          <a:endParaRPr lang="en-US" sz="1800" b="1"/>
        </a:p>
      </dgm:t>
    </dgm:pt>
    <dgm:pt modelId="{05B5ADCB-2E35-4349-BAF9-0125B57CDB3F}" type="sibTrans" cxnId="{D33BD2BE-05F1-A947-8632-9FCCCDADEAB8}">
      <dgm:prSet/>
      <dgm:spPr/>
      <dgm:t>
        <a:bodyPr/>
        <a:lstStyle/>
        <a:p>
          <a:endParaRPr lang="en-US" sz="1800" b="1"/>
        </a:p>
      </dgm:t>
    </dgm:pt>
    <dgm:pt modelId="{C4DE903D-B3E4-2041-8D74-F8595DBE893B}">
      <dgm:prSet phldrT="[Text]" custT="1"/>
      <dgm:spPr/>
      <dgm:t>
        <a:bodyPr/>
        <a:lstStyle/>
        <a:p>
          <a:r>
            <a:rPr lang="en-US" sz="1800" b="1" dirty="0" smtClean="0"/>
            <a:t>How do you orient, train, and evaluate employees?</a:t>
          </a:r>
          <a:endParaRPr lang="en-US" sz="1800" b="1" dirty="0"/>
        </a:p>
      </dgm:t>
    </dgm:pt>
    <dgm:pt modelId="{8552B489-0F00-0442-8F0A-2064A5C4A8B3}" type="parTrans" cxnId="{F02C4891-A356-FA43-A33F-1A0486C22C50}">
      <dgm:prSet/>
      <dgm:spPr/>
      <dgm:t>
        <a:bodyPr/>
        <a:lstStyle/>
        <a:p>
          <a:endParaRPr lang="en-US" sz="1800" b="1"/>
        </a:p>
      </dgm:t>
    </dgm:pt>
    <dgm:pt modelId="{B56F10A6-FC17-D946-B3CD-0FFBC5EB9876}" type="sibTrans" cxnId="{F02C4891-A356-FA43-A33F-1A0486C22C50}">
      <dgm:prSet/>
      <dgm:spPr/>
      <dgm:t>
        <a:bodyPr/>
        <a:lstStyle/>
        <a:p>
          <a:endParaRPr lang="en-US" sz="1800" b="1"/>
        </a:p>
      </dgm:t>
    </dgm:pt>
    <dgm:pt modelId="{00C6751B-0F7C-B245-B03C-CE5FB09506CB}">
      <dgm:prSet phldrT="[Text]" custT="1"/>
      <dgm:spPr/>
      <dgm:t>
        <a:bodyPr/>
        <a:lstStyle/>
        <a:p>
          <a:r>
            <a:rPr lang="en-US" sz="1800" b="1" dirty="0" smtClean="0"/>
            <a:t>Retaining employees</a:t>
          </a:r>
          <a:endParaRPr lang="en-US" sz="1800" b="1" dirty="0"/>
        </a:p>
      </dgm:t>
    </dgm:pt>
    <dgm:pt modelId="{A7AECD5F-45B2-F449-AFA9-E745C5560317}" type="parTrans" cxnId="{E0656270-1CAF-7945-9EEC-CE333189B9EF}">
      <dgm:prSet/>
      <dgm:spPr/>
      <dgm:t>
        <a:bodyPr/>
        <a:lstStyle/>
        <a:p>
          <a:endParaRPr lang="en-US" sz="1800" b="1"/>
        </a:p>
      </dgm:t>
    </dgm:pt>
    <dgm:pt modelId="{52F81636-0684-B242-9671-1F7BF754ADD0}" type="sibTrans" cxnId="{E0656270-1CAF-7945-9EEC-CE333189B9EF}">
      <dgm:prSet/>
      <dgm:spPr/>
      <dgm:t>
        <a:bodyPr/>
        <a:lstStyle/>
        <a:p>
          <a:endParaRPr lang="en-US" sz="1800" b="1"/>
        </a:p>
      </dgm:t>
    </dgm:pt>
    <dgm:pt modelId="{3EEEF3F5-ECE5-804F-B349-E1DEDAA227B6}">
      <dgm:prSet phldrT="[Text]" custT="1"/>
      <dgm:spPr/>
      <dgm:t>
        <a:bodyPr/>
        <a:lstStyle/>
        <a:p>
          <a:r>
            <a:rPr lang="en-US" sz="1800" b="1" dirty="0" smtClean="0"/>
            <a:t>How do you keep good employees from leaving?</a:t>
          </a:r>
          <a:endParaRPr lang="en-US" sz="1800" b="1" dirty="0"/>
        </a:p>
      </dgm:t>
    </dgm:pt>
    <dgm:pt modelId="{4E7EB638-E2CC-114F-A173-D4CE1F8FC9DA}" type="parTrans" cxnId="{AD55E80D-DB13-A941-9982-F8281FD78259}">
      <dgm:prSet/>
      <dgm:spPr/>
      <dgm:t>
        <a:bodyPr/>
        <a:lstStyle/>
        <a:p>
          <a:endParaRPr lang="en-US" sz="1800" b="1"/>
        </a:p>
      </dgm:t>
    </dgm:pt>
    <dgm:pt modelId="{54A50EAF-753B-9F4E-B493-BDC2AF45F603}" type="sibTrans" cxnId="{AD55E80D-DB13-A941-9982-F8281FD78259}">
      <dgm:prSet/>
      <dgm:spPr/>
      <dgm:t>
        <a:bodyPr/>
        <a:lstStyle/>
        <a:p>
          <a:endParaRPr lang="en-US" sz="1800" b="1"/>
        </a:p>
      </dgm:t>
    </dgm:pt>
    <dgm:pt modelId="{F5ED7E6C-38C4-8E48-AF64-CAB827C93898}" type="pres">
      <dgm:prSet presAssocID="{282862E6-5F2F-8941-9F45-32ACF28B6CD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42629D3-8B9E-B04F-B1A9-9A52EE403DF1}" type="pres">
      <dgm:prSet presAssocID="{00C6751B-0F7C-B245-B03C-CE5FB09506CB}" presName="boxAndChildren" presStyleCnt="0"/>
      <dgm:spPr/>
    </dgm:pt>
    <dgm:pt modelId="{6C489B7D-91BF-F94E-B4E5-FF735FAB788D}" type="pres">
      <dgm:prSet presAssocID="{00C6751B-0F7C-B245-B03C-CE5FB09506CB}" presName="parentTextBox" presStyleLbl="node1" presStyleIdx="0" presStyleCnt="4"/>
      <dgm:spPr/>
      <dgm:t>
        <a:bodyPr/>
        <a:lstStyle/>
        <a:p>
          <a:endParaRPr lang="en-US"/>
        </a:p>
      </dgm:t>
    </dgm:pt>
    <dgm:pt modelId="{CF2B369F-AD5F-964D-82DE-EF8F9F38CEB0}" type="pres">
      <dgm:prSet presAssocID="{00C6751B-0F7C-B245-B03C-CE5FB09506CB}" presName="entireBox" presStyleLbl="node1" presStyleIdx="0" presStyleCnt="4"/>
      <dgm:spPr/>
      <dgm:t>
        <a:bodyPr/>
        <a:lstStyle/>
        <a:p>
          <a:endParaRPr lang="en-US"/>
        </a:p>
      </dgm:t>
    </dgm:pt>
    <dgm:pt modelId="{4518DBC1-83EB-0242-A09D-9D313308D9AA}" type="pres">
      <dgm:prSet presAssocID="{00C6751B-0F7C-B245-B03C-CE5FB09506CB}" presName="descendantBox" presStyleCnt="0"/>
      <dgm:spPr/>
    </dgm:pt>
    <dgm:pt modelId="{A9D84402-AEA8-7444-8149-4719222E3431}" type="pres">
      <dgm:prSet presAssocID="{3EEEF3F5-ECE5-804F-B349-E1DEDAA227B6}" presName="childTextBox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411DDF-F4D6-C147-9EB6-200B7227F04F}" type="pres">
      <dgm:prSet presAssocID="{05B5ADCB-2E35-4349-BAF9-0125B57CDB3F}" presName="sp" presStyleCnt="0"/>
      <dgm:spPr/>
    </dgm:pt>
    <dgm:pt modelId="{9417A696-A079-CE41-AA5D-9E32C10B69E6}" type="pres">
      <dgm:prSet presAssocID="{29D2CFA4-CD16-094F-BD5F-C07B0DA6485D}" presName="arrowAndChildren" presStyleCnt="0"/>
      <dgm:spPr/>
    </dgm:pt>
    <dgm:pt modelId="{08C9001F-7DD0-2F42-99CC-FBCB98E7C879}" type="pres">
      <dgm:prSet presAssocID="{29D2CFA4-CD16-094F-BD5F-C07B0DA6485D}" presName="parentTextArrow" presStyleLbl="node1" presStyleIdx="0" presStyleCnt="4"/>
      <dgm:spPr/>
      <dgm:t>
        <a:bodyPr/>
        <a:lstStyle/>
        <a:p>
          <a:endParaRPr lang="en-US"/>
        </a:p>
      </dgm:t>
    </dgm:pt>
    <dgm:pt modelId="{1EF5B6A5-D904-4B4B-8035-D33FCF3F326D}" type="pres">
      <dgm:prSet presAssocID="{29D2CFA4-CD16-094F-BD5F-C07B0DA6485D}" presName="arrow" presStyleLbl="node1" presStyleIdx="1" presStyleCnt="4"/>
      <dgm:spPr/>
      <dgm:t>
        <a:bodyPr/>
        <a:lstStyle/>
        <a:p>
          <a:endParaRPr lang="en-US"/>
        </a:p>
      </dgm:t>
    </dgm:pt>
    <dgm:pt modelId="{7C541212-05B0-5249-A610-731025724E29}" type="pres">
      <dgm:prSet presAssocID="{29D2CFA4-CD16-094F-BD5F-C07B0DA6485D}" presName="descendantArrow" presStyleCnt="0"/>
      <dgm:spPr/>
    </dgm:pt>
    <dgm:pt modelId="{5D9C5F75-D2C5-994F-8A38-524B3460079C}" type="pres">
      <dgm:prSet presAssocID="{C4DE903D-B3E4-2041-8D74-F8595DBE893B}" presName="childTextArrow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006B6D-3436-3E41-B9B4-96E49608D193}" type="pres">
      <dgm:prSet presAssocID="{0B8FBE9B-8C55-1544-B083-1A79F84B9AE6}" presName="sp" presStyleCnt="0"/>
      <dgm:spPr/>
    </dgm:pt>
    <dgm:pt modelId="{C3E8A90F-CBA0-2B4B-B708-1F4BCF4BE7C4}" type="pres">
      <dgm:prSet presAssocID="{F73AC9A6-E080-6645-A065-E1F7BB9C0A65}" presName="arrowAndChildren" presStyleCnt="0"/>
      <dgm:spPr/>
    </dgm:pt>
    <dgm:pt modelId="{D877DC48-1FE4-0E49-8707-A9B39CA0AB4A}" type="pres">
      <dgm:prSet presAssocID="{F73AC9A6-E080-6645-A065-E1F7BB9C0A65}" presName="parentTextArrow" presStyleLbl="node1" presStyleIdx="1" presStyleCnt="4"/>
      <dgm:spPr/>
      <dgm:t>
        <a:bodyPr/>
        <a:lstStyle/>
        <a:p>
          <a:endParaRPr lang="en-US"/>
        </a:p>
      </dgm:t>
    </dgm:pt>
    <dgm:pt modelId="{1F9A0ECF-C47C-3248-8B01-39FF815B1AF5}" type="pres">
      <dgm:prSet presAssocID="{F73AC9A6-E080-6645-A065-E1F7BB9C0A65}" presName="arrow" presStyleLbl="node1" presStyleIdx="2" presStyleCnt="4"/>
      <dgm:spPr/>
      <dgm:t>
        <a:bodyPr/>
        <a:lstStyle/>
        <a:p>
          <a:endParaRPr lang="en-US"/>
        </a:p>
      </dgm:t>
    </dgm:pt>
    <dgm:pt modelId="{E6F6CBCB-20BE-A54E-B01A-38C07C59F6D3}" type="pres">
      <dgm:prSet presAssocID="{F73AC9A6-E080-6645-A065-E1F7BB9C0A65}" presName="descendantArrow" presStyleCnt="0"/>
      <dgm:spPr/>
    </dgm:pt>
    <dgm:pt modelId="{ECE06C2B-91D9-7740-A4AD-B9968A6C5FC7}" type="pres">
      <dgm:prSet presAssocID="{024E6623-889C-6746-AEEA-29050A635EB4}" presName="childTextArrow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C4AEC2-F7BF-8F49-80DB-FF3786F213E1}" type="pres">
      <dgm:prSet presAssocID="{09D3FFCF-FABC-8B47-8BFC-42492B89030B}" presName="sp" presStyleCnt="0"/>
      <dgm:spPr/>
    </dgm:pt>
    <dgm:pt modelId="{C307E60E-5A0C-2B43-86B5-5D735C5631F9}" type="pres">
      <dgm:prSet presAssocID="{BCD98869-9767-974B-A79A-20C7EE7B9C44}" presName="arrowAndChildren" presStyleCnt="0"/>
      <dgm:spPr/>
    </dgm:pt>
    <dgm:pt modelId="{4324631C-0048-0744-8F7C-D84C4FC89DFC}" type="pres">
      <dgm:prSet presAssocID="{BCD98869-9767-974B-A79A-20C7EE7B9C44}" presName="parentTextArrow" presStyleLbl="node1" presStyleIdx="2" presStyleCnt="4"/>
      <dgm:spPr/>
      <dgm:t>
        <a:bodyPr/>
        <a:lstStyle/>
        <a:p>
          <a:endParaRPr lang="en-US"/>
        </a:p>
      </dgm:t>
    </dgm:pt>
    <dgm:pt modelId="{570ACDBF-3727-7C4E-9171-BD5A1632A971}" type="pres">
      <dgm:prSet presAssocID="{BCD98869-9767-974B-A79A-20C7EE7B9C44}" presName="arrow" presStyleLbl="node1" presStyleIdx="3" presStyleCnt="4"/>
      <dgm:spPr/>
      <dgm:t>
        <a:bodyPr/>
        <a:lstStyle/>
        <a:p>
          <a:endParaRPr lang="en-US"/>
        </a:p>
      </dgm:t>
    </dgm:pt>
    <dgm:pt modelId="{52232F2D-750A-A74F-87D8-DB075BBC3AB2}" type="pres">
      <dgm:prSet presAssocID="{BCD98869-9767-974B-A79A-20C7EE7B9C44}" presName="descendantArrow" presStyleCnt="0"/>
      <dgm:spPr/>
    </dgm:pt>
    <dgm:pt modelId="{C6682A44-D908-634C-B2BF-CD359C11A4B2}" type="pres">
      <dgm:prSet presAssocID="{DB7C642B-0C55-6A43-817A-284661F40ADA}" presName="childTextArrow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8498D53-61EC-2A4A-9029-79BD01EB1C30}" srcId="{282862E6-5F2F-8941-9F45-32ACF28B6CDC}" destId="{BCD98869-9767-974B-A79A-20C7EE7B9C44}" srcOrd="0" destOrd="0" parTransId="{9723A53B-09F5-204F-ADBD-AA3F043E4214}" sibTransId="{09D3FFCF-FABC-8B47-8BFC-42492B89030B}"/>
    <dgm:cxn modelId="{CEA60D44-699C-3D4F-915B-980CC8CB305E}" type="presOf" srcId="{F73AC9A6-E080-6645-A065-E1F7BB9C0A65}" destId="{1F9A0ECF-C47C-3248-8B01-39FF815B1AF5}" srcOrd="1" destOrd="0" presId="urn:microsoft.com/office/officeart/2005/8/layout/process4"/>
    <dgm:cxn modelId="{98BE046D-2BD2-6743-9E42-34C9EBD2CC7F}" type="presOf" srcId="{00C6751B-0F7C-B245-B03C-CE5FB09506CB}" destId="{6C489B7D-91BF-F94E-B4E5-FF735FAB788D}" srcOrd="0" destOrd="0" presId="urn:microsoft.com/office/officeart/2005/8/layout/process4"/>
    <dgm:cxn modelId="{E0656270-1CAF-7945-9EEC-CE333189B9EF}" srcId="{282862E6-5F2F-8941-9F45-32ACF28B6CDC}" destId="{00C6751B-0F7C-B245-B03C-CE5FB09506CB}" srcOrd="3" destOrd="0" parTransId="{A7AECD5F-45B2-F449-AFA9-E745C5560317}" sibTransId="{52F81636-0684-B242-9671-1F7BF754ADD0}"/>
    <dgm:cxn modelId="{642C95AD-9B62-EF44-B521-583E3743E700}" type="presOf" srcId="{DB7C642B-0C55-6A43-817A-284661F40ADA}" destId="{C6682A44-D908-634C-B2BF-CD359C11A4B2}" srcOrd="0" destOrd="0" presId="urn:microsoft.com/office/officeart/2005/8/layout/process4"/>
    <dgm:cxn modelId="{B721A5FB-2E21-6845-BC65-CED4EEF3DCDB}" type="presOf" srcId="{BCD98869-9767-974B-A79A-20C7EE7B9C44}" destId="{570ACDBF-3727-7C4E-9171-BD5A1632A971}" srcOrd="1" destOrd="0" presId="urn:microsoft.com/office/officeart/2005/8/layout/process4"/>
    <dgm:cxn modelId="{EA083F7D-364C-DC43-AC31-A67B1B6D53F9}" type="presOf" srcId="{00C6751B-0F7C-B245-B03C-CE5FB09506CB}" destId="{CF2B369F-AD5F-964D-82DE-EF8F9F38CEB0}" srcOrd="1" destOrd="0" presId="urn:microsoft.com/office/officeart/2005/8/layout/process4"/>
    <dgm:cxn modelId="{E3BF4C3F-4EDB-EA4F-AEC0-30C861AF5481}" srcId="{BCD98869-9767-974B-A79A-20C7EE7B9C44}" destId="{DB7C642B-0C55-6A43-817A-284661F40ADA}" srcOrd="0" destOrd="0" parTransId="{97AF802F-7864-6647-81A1-DA49028F04B7}" sibTransId="{48C52501-E01D-0C44-9672-DC9D3D9ED375}"/>
    <dgm:cxn modelId="{4A785259-D5CB-A54B-BF31-04231B8E68D4}" type="presOf" srcId="{024E6623-889C-6746-AEEA-29050A635EB4}" destId="{ECE06C2B-91D9-7740-A4AD-B9968A6C5FC7}" srcOrd="0" destOrd="0" presId="urn:microsoft.com/office/officeart/2005/8/layout/process4"/>
    <dgm:cxn modelId="{0E9E75B1-F3C8-AD4D-B236-5572A9D159B6}" type="presOf" srcId="{282862E6-5F2F-8941-9F45-32ACF28B6CDC}" destId="{F5ED7E6C-38C4-8E48-AF64-CAB827C93898}" srcOrd="0" destOrd="0" presId="urn:microsoft.com/office/officeart/2005/8/layout/process4"/>
    <dgm:cxn modelId="{05EF8419-2D23-A244-98DE-63C9B3B243F5}" srcId="{F73AC9A6-E080-6645-A065-E1F7BB9C0A65}" destId="{024E6623-889C-6746-AEEA-29050A635EB4}" srcOrd="0" destOrd="0" parTransId="{B0ABB862-8582-A440-B606-830476E8DDF9}" sibTransId="{26F1716A-A47D-564A-A0F2-684B4DF57A14}"/>
    <dgm:cxn modelId="{D1E96EA3-E359-AA43-9237-29DAF85CB0BC}" type="presOf" srcId="{29D2CFA4-CD16-094F-BD5F-C07B0DA6485D}" destId="{1EF5B6A5-D904-4B4B-8035-D33FCF3F326D}" srcOrd="1" destOrd="0" presId="urn:microsoft.com/office/officeart/2005/8/layout/process4"/>
    <dgm:cxn modelId="{9E189A0B-A79C-F644-9E6B-AE16582BAA6C}" type="presOf" srcId="{F73AC9A6-E080-6645-A065-E1F7BB9C0A65}" destId="{D877DC48-1FE4-0E49-8707-A9B39CA0AB4A}" srcOrd="0" destOrd="0" presId="urn:microsoft.com/office/officeart/2005/8/layout/process4"/>
    <dgm:cxn modelId="{2FEDE2E8-3010-8E44-8311-2D96AAF8A012}" type="presOf" srcId="{BCD98869-9767-974B-A79A-20C7EE7B9C44}" destId="{4324631C-0048-0744-8F7C-D84C4FC89DFC}" srcOrd="0" destOrd="0" presId="urn:microsoft.com/office/officeart/2005/8/layout/process4"/>
    <dgm:cxn modelId="{F02C4891-A356-FA43-A33F-1A0486C22C50}" srcId="{29D2CFA4-CD16-094F-BD5F-C07B0DA6485D}" destId="{C4DE903D-B3E4-2041-8D74-F8595DBE893B}" srcOrd="0" destOrd="0" parTransId="{8552B489-0F00-0442-8F0A-2064A5C4A8B3}" sibTransId="{B56F10A6-FC17-D946-B3CD-0FFBC5EB9876}"/>
    <dgm:cxn modelId="{3FE1BAD3-5A6C-174F-B57D-551AEE361DC8}" type="presOf" srcId="{C4DE903D-B3E4-2041-8D74-F8595DBE893B}" destId="{5D9C5F75-D2C5-994F-8A38-524B3460079C}" srcOrd="0" destOrd="0" presId="urn:microsoft.com/office/officeart/2005/8/layout/process4"/>
    <dgm:cxn modelId="{AD55E80D-DB13-A941-9982-F8281FD78259}" srcId="{00C6751B-0F7C-B245-B03C-CE5FB09506CB}" destId="{3EEEF3F5-ECE5-804F-B349-E1DEDAA227B6}" srcOrd="0" destOrd="0" parTransId="{4E7EB638-E2CC-114F-A173-D4CE1F8FC9DA}" sibTransId="{54A50EAF-753B-9F4E-B493-BDC2AF45F603}"/>
    <dgm:cxn modelId="{B18AD014-ADA4-B045-8DB3-EDCC8C0C0E57}" srcId="{282862E6-5F2F-8941-9F45-32ACF28B6CDC}" destId="{F73AC9A6-E080-6645-A065-E1F7BB9C0A65}" srcOrd="1" destOrd="0" parTransId="{F45E8BBC-DA68-E042-8840-E322CC020FAA}" sibTransId="{0B8FBE9B-8C55-1544-B083-1A79F84B9AE6}"/>
    <dgm:cxn modelId="{D33BD2BE-05F1-A947-8632-9FCCCDADEAB8}" srcId="{282862E6-5F2F-8941-9F45-32ACF28B6CDC}" destId="{29D2CFA4-CD16-094F-BD5F-C07B0DA6485D}" srcOrd="2" destOrd="0" parTransId="{3C676B3A-AF85-BD43-B97A-8C85ED085ADB}" sibTransId="{05B5ADCB-2E35-4349-BAF9-0125B57CDB3F}"/>
    <dgm:cxn modelId="{F7A6DBA5-79EB-CA4E-A3CB-82276ADAAEFB}" type="presOf" srcId="{29D2CFA4-CD16-094F-BD5F-C07B0DA6485D}" destId="{08C9001F-7DD0-2F42-99CC-FBCB98E7C879}" srcOrd="0" destOrd="0" presId="urn:microsoft.com/office/officeart/2005/8/layout/process4"/>
    <dgm:cxn modelId="{BAFB96FE-4871-AC43-AD6B-767000A56CAD}" type="presOf" srcId="{3EEEF3F5-ECE5-804F-B349-E1DEDAA227B6}" destId="{A9D84402-AEA8-7444-8149-4719222E3431}" srcOrd="0" destOrd="0" presId="urn:microsoft.com/office/officeart/2005/8/layout/process4"/>
    <dgm:cxn modelId="{A2AF4389-B93E-CB4C-9D1F-CBCA717602E0}" type="presParOf" srcId="{F5ED7E6C-38C4-8E48-AF64-CAB827C93898}" destId="{242629D3-8B9E-B04F-B1A9-9A52EE403DF1}" srcOrd="0" destOrd="0" presId="urn:microsoft.com/office/officeart/2005/8/layout/process4"/>
    <dgm:cxn modelId="{7DB29C2A-82E6-EC4C-9C7B-378FD3740A83}" type="presParOf" srcId="{242629D3-8B9E-B04F-B1A9-9A52EE403DF1}" destId="{6C489B7D-91BF-F94E-B4E5-FF735FAB788D}" srcOrd="0" destOrd="0" presId="urn:microsoft.com/office/officeart/2005/8/layout/process4"/>
    <dgm:cxn modelId="{CFDBA111-13A7-6441-9198-1FE10A60450C}" type="presParOf" srcId="{242629D3-8B9E-B04F-B1A9-9A52EE403DF1}" destId="{CF2B369F-AD5F-964D-82DE-EF8F9F38CEB0}" srcOrd="1" destOrd="0" presId="urn:microsoft.com/office/officeart/2005/8/layout/process4"/>
    <dgm:cxn modelId="{3F48664B-8254-6448-A955-A69FE8BE17F1}" type="presParOf" srcId="{242629D3-8B9E-B04F-B1A9-9A52EE403DF1}" destId="{4518DBC1-83EB-0242-A09D-9D313308D9AA}" srcOrd="2" destOrd="0" presId="urn:microsoft.com/office/officeart/2005/8/layout/process4"/>
    <dgm:cxn modelId="{59EAF633-340F-8141-8694-0ADC9BAC9AE9}" type="presParOf" srcId="{4518DBC1-83EB-0242-A09D-9D313308D9AA}" destId="{A9D84402-AEA8-7444-8149-4719222E3431}" srcOrd="0" destOrd="0" presId="urn:microsoft.com/office/officeart/2005/8/layout/process4"/>
    <dgm:cxn modelId="{113892C5-7E71-674D-A265-44AB7BD16427}" type="presParOf" srcId="{F5ED7E6C-38C4-8E48-AF64-CAB827C93898}" destId="{35411DDF-F4D6-C147-9EB6-200B7227F04F}" srcOrd="1" destOrd="0" presId="urn:microsoft.com/office/officeart/2005/8/layout/process4"/>
    <dgm:cxn modelId="{2AE34F16-3905-4344-A7B3-50C3762A004C}" type="presParOf" srcId="{F5ED7E6C-38C4-8E48-AF64-CAB827C93898}" destId="{9417A696-A079-CE41-AA5D-9E32C10B69E6}" srcOrd="2" destOrd="0" presId="urn:microsoft.com/office/officeart/2005/8/layout/process4"/>
    <dgm:cxn modelId="{3DC5D491-5920-1249-84E7-5646884F275A}" type="presParOf" srcId="{9417A696-A079-CE41-AA5D-9E32C10B69E6}" destId="{08C9001F-7DD0-2F42-99CC-FBCB98E7C879}" srcOrd="0" destOrd="0" presId="urn:microsoft.com/office/officeart/2005/8/layout/process4"/>
    <dgm:cxn modelId="{1A0699E3-D661-5F40-8CB2-94B093940939}" type="presParOf" srcId="{9417A696-A079-CE41-AA5D-9E32C10B69E6}" destId="{1EF5B6A5-D904-4B4B-8035-D33FCF3F326D}" srcOrd="1" destOrd="0" presId="urn:microsoft.com/office/officeart/2005/8/layout/process4"/>
    <dgm:cxn modelId="{265472CD-60BB-0041-828E-63AA3DD9F580}" type="presParOf" srcId="{9417A696-A079-CE41-AA5D-9E32C10B69E6}" destId="{7C541212-05B0-5249-A610-731025724E29}" srcOrd="2" destOrd="0" presId="urn:microsoft.com/office/officeart/2005/8/layout/process4"/>
    <dgm:cxn modelId="{EC8D607A-28E3-FB45-8EEF-5D8AE3FD0339}" type="presParOf" srcId="{7C541212-05B0-5249-A610-731025724E29}" destId="{5D9C5F75-D2C5-994F-8A38-524B3460079C}" srcOrd="0" destOrd="0" presId="urn:microsoft.com/office/officeart/2005/8/layout/process4"/>
    <dgm:cxn modelId="{4E8A33C8-C883-3647-A3A5-4B57DCB8B35A}" type="presParOf" srcId="{F5ED7E6C-38C4-8E48-AF64-CAB827C93898}" destId="{04006B6D-3436-3E41-B9B4-96E49608D193}" srcOrd="3" destOrd="0" presId="urn:microsoft.com/office/officeart/2005/8/layout/process4"/>
    <dgm:cxn modelId="{C05F0991-6003-074B-9F8C-5D2B0CD0ECBB}" type="presParOf" srcId="{F5ED7E6C-38C4-8E48-AF64-CAB827C93898}" destId="{C3E8A90F-CBA0-2B4B-B708-1F4BCF4BE7C4}" srcOrd="4" destOrd="0" presId="urn:microsoft.com/office/officeart/2005/8/layout/process4"/>
    <dgm:cxn modelId="{99564261-49FD-FA49-9C5B-9C6008D3CF59}" type="presParOf" srcId="{C3E8A90F-CBA0-2B4B-B708-1F4BCF4BE7C4}" destId="{D877DC48-1FE4-0E49-8707-A9B39CA0AB4A}" srcOrd="0" destOrd="0" presId="urn:microsoft.com/office/officeart/2005/8/layout/process4"/>
    <dgm:cxn modelId="{CEC68059-4ABF-4346-A23C-3CC32500F61C}" type="presParOf" srcId="{C3E8A90F-CBA0-2B4B-B708-1F4BCF4BE7C4}" destId="{1F9A0ECF-C47C-3248-8B01-39FF815B1AF5}" srcOrd="1" destOrd="0" presId="urn:microsoft.com/office/officeart/2005/8/layout/process4"/>
    <dgm:cxn modelId="{BEED824B-6F1F-0446-941C-AB22FE2CC581}" type="presParOf" srcId="{C3E8A90F-CBA0-2B4B-B708-1F4BCF4BE7C4}" destId="{E6F6CBCB-20BE-A54E-B01A-38C07C59F6D3}" srcOrd="2" destOrd="0" presId="urn:microsoft.com/office/officeart/2005/8/layout/process4"/>
    <dgm:cxn modelId="{18E52E37-E0C1-D747-9970-95F81277C053}" type="presParOf" srcId="{E6F6CBCB-20BE-A54E-B01A-38C07C59F6D3}" destId="{ECE06C2B-91D9-7740-A4AD-B9968A6C5FC7}" srcOrd="0" destOrd="0" presId="urn:microsoft.com/office/officeart/2005/8/layout/process4"/>
    <dgm:cxn modelId="{AD93D615-0312-374A-99A3-C06484679F14}" type="presParOf" srcId="{F5ED7E6C-38C4-8E48-AF64-CAB827C93898}" destId="{F6C4AEC2-F7BF-8F49-80DB-FF3786F213E1}" srcOrd="5" destOrd="0" presId="urn:microsoft.com/office/officeart/2005/8/layout/process4"/>
    <dgm:cxn modelId="{EEDF9B5F-A5AB-3445-AAF9-22F750AB087A}" type="presParOf" srcId="{F5ED7E6C-38C4-8E48-AF64-CAB827C93898}" destId="{C307E60E-5A0C-2B43-86B5-5D735C5631F9}" srcOrd="6" destOrd="0" presId="urn:microsoft.com/office/officeart/2005/8/layout/process4"/>
    <dgm:cxn modelId="{FED96B3B-7734-FD47-AC55-3E95D886A5C6}" type="presParOf" srcId="{C307E60E-5A0C-2B43-86B5-5D735C5631F9}" destId="{4324631C-0048-0744-8F7C-D84C4FC89DFC}" srcOrd="0" destOrd="0" presId="urn:microsoft.com/office/officeart/2005/8/layout/process4"/>
    <dgm:cxn modelId="{2E41C750-08BD-0246-8306-DAD7EF871C77}" type="presParOf" srcId="{C307E60E-5A0C-2B43-86B5-5D735C5631F9}" destId="{570ACDBF-3727-7C4E-9171-BD5A1632A971}" srcOrd="1" destOrd="0" presId="urn:microsoft.com/office/officeart/2005/8/layout/process4"/>
    <dgm:cxn modelId="{26B82E54-BAD6-874F-93CE-DA80A583A0CE}" type="presParOf" srcId="{C307E60E-5A0C-2B43-86B5-5D735C5631F9}" destId="{52232F2D-750A-A74F-87D8-DB075BBC3AB2}" srcOrd="2" destOrd="0" presId="urn:microsoft.com/office/officeart/2005/8/layout/process4"/>
    <dgm:cxn modelId="{D8894732-4002-7F47-A969-EA26AC294498}" type="presParOf" srcId="{52232F2D-750A-A74F-87D8-DB075BBC3AB2}" destId="{C6682A44-D908-634C-B2BF-CD359C11A4B2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B0F15BC-2D42-374E-AF29-B181040F0B3B}" type="doc">
      <dgm:prSet loTypeId="urn:microsoft.com/office/officeart/2005/8/layout/hProcess9" loCatId="" qsTypeId="urn:microsoft.com/office/officeart/2005/8/quickstyle/3D3" qsCatId="3D" csTypeId="urn:microsoft.com/office/officeart/2005/8/colors/colorful2" csCatId="colorful" phldr="1"/>
      <dgm:spPr/>
    </dgm:pt>
    <dgm:pt modelId="{207CB80F-91B9-1145-80EB-4200DB0FF964}">
      <dgm:prSet phldrT="[Text]" custT="1"/>
      <dgm:spPr/>
      <dgm:t>
        <a:bodyPr/>
        <a:lstStyle/>
        <a:p>
          <a:r>
            <a:rPr lang="en-US" sz="1400" b="1" dirty="0" smtClean="0"/>
            <a:t>Staffing</a:t>
          </a:r>
          <a:endParaRPr lang="en-US" sz="1400" b="1" dirty="0"/>
        </a:p>
      </dgm:t>
    </dgm:pt>
    <dgm:pt modelId="{8939767F-42F1-3645-9A09-B38FA0F8BC50}" type="parTrans" cxnId="{59F2FA95-6A0F-3642-8EFC-BC26DD18D323}">
      <dgm:prSet/>
      <dgm:spPr/>
      <dgm:t>
        <a:bodyPr/>
        <a:lstStyle/>
        <a:p>
          <a:endParaRPr lang="en-US" sz="1400" b="1"/>
        </a:p>
      </dgm:t>
    </dgm:pt>
    <dgm:pt modelId="{8FD78478-0284-1141-92F6-3851D2939195}" type="sibTrans" cxnId="{59F2FA95-6A0F-3642-8EFC-BC26DD18D323}">
      <dgm:prSet/>
      <dgm:spPr/>
      <dgm:t>
        <a:bodyPr/>
        <a:lstStyle/>
        <a:p>
          <a:endParaRPr lang="en-US" sz="1400" b="1"/>
        </a:p>
      </dgm:t>
    </dgm:pt>
    <dgm:pt modelId="{F1B2111F-9C14-1940-93A0-F84B0FD0233F}">
      <dgm:prSet phldrT="[Text]" custT="1"/>
      <dgm:spPr/>
      <dgm:t>
        <a:bodyPr/>
        <a:lstStyle/>
        <a:p>
          <a:r>
            <a:rPr lang="en-US" sz="1400" b="1" dirty="0" smtClean="0"/>
            <a:t>Recruiting</a:t>
          </a:r>
          <a:endParaRPr lang="en-US" sz="1400" b="1" dirty="0"/>
        </a:p>
      </dgm:t>
    </dgm:pt>
    <dgm:pt modelId="{BB27AD5C-1AF5-9645-BE95-48DE7B639D9A}" type="parTrans" cxnId="{681E621E-87EE-0E43-AE60-291BCDFCCB9E}">
      <dgm:prSet/>
      <dgm:spPr/>
      <dgm:t>
        <a:bodyPr/>
        <a:lstStyle/>
        <a:p>
          <a:endParaRPr lang="en-US" sz="1400" b="1"/>
        </a:p>
      </dgm:t>
    </dgm:pt>
    <dgm:pt modelId="{952543CE-2274-1F4B-94EA-B9EA33B11F0D}" type="sibTrans" cxnId="{681E621E-87EE-0E43-AE60-291BCDFCCB9E}">
      <dgm:prSet/>
      <dgm:spPr/>
      <dgm:t>
        <a:bodyPr/>
        <a:lstStyle/>
        <a:p>
          <a:endParaRPr lang="en-US" sz="1400" b="1"/>
        </a:p>
      </dgm:t>
    </dgm:pt>
    <dgm:pt modelId="{98496A79-1CCB-F24F-B5E5-CF20B974F673}">
      <dgm:prSet phldrT="[Text]" custT="1"/>
      <dgm:spPr/>
      <dgm:t>
        <a:bodyPr/>
        <a:lstStyle/>
        <a:p>
          <a:r>
            <a:rPr lang="en-US" sz="1400" b="1" dirty="0" smtClean="0"/>
            <a:t>Selecting</a:t>
          </a:r>
          <a:endParaRPr lang="en-US" sz="1400" b="1" dirty="0"/>
        </a:p>
      </dgm:t>
    </dgm:pt>
    <dgm:pt modelId="{6C736052-544E-1E43-A7B3-D4191797A56E}" type="parTrans" cxnId="{FE78D5D8-B061-8947-A8BF-043CDEB4DEB9}">
      <dgm:prSet/>
      <dgm:spPr/>
      <dgm:t>
        <a:bodyPr/>
        <a:lstStyle/>
        <a:p>
          <a:endParaRPr lang="en-US" sz="1400" b="1"/>
        </a:p>
      </dgm:t>
    </dgm:pt>
    <dgm:pt modelId="{21D28ACE-CE3D-CF47-9624-8E563FE5A556}" type="sibTrans" cxnId="{FE78D5D8-B061-8947-A8BF-043CDEB4DEB9}">
      <dgm:prSet/>
      <dgm:spPr/>
      <dgm:t>
        <a:bodyPr/>
        <a:lstStyle/>
        <a:p>
          <a:endParaRPr lang="en-US" sz="1400" b="1"/>
        </a:p>
      </dgm:t>
    </dgm:pt>
    <dgm:pt modelId="{7295CAB3-FB34-2D44-87D1-2A2266D806C2}">
      <dgm:prSet phldrT="[Text]" custT="1"/>
      <dgm:spPr/>
      <dgm:t>
        <a:bodyPr/>
        <a:lstStyle/>
        <a:p>
          <a:r>
            <a:rPr lang="en-US" sz="1400" b="1" dirty="0" smtClean="0"/>
            <a:t>Developing</a:t>
          </a:r>
          <a:endParaRPr lang="en-US" sz="1400" b="1" dirty="0"/>
        </a:p>
      </dgm:t>
    </dgm:pt>
    <dgm:pt modelId="{11F0ED46-15AF-0E46-8ACD-BB0E6C9F887C}" type="parTrans" cxnId="{2FAA33C1-3A74-354D-8BA3-C486E08B1BC0}">
      <dgm:prSet/>
      <dgm:spPr/>
      <dgm:t>
        <a:bodyPr/>
        <a:lstStyle/>
        <a:p>
          <a:endParaRPr lang="en-US" sz="1400" b="1"/>
        </a:p>
      </dgm:t>
    </dgm:pt>
    <dgm:pt modelId="{9246CC02-FCA2-C943-9167-A97FA9BF391A}" type="sibTrans" cxnId="{2FAA33C1-3A74-354D-8BA3-C486E08B1BC0}">
      <dgm:prSet/>
      <dgm:spPr/>
      <dgm:t>
        <a:bodyPr/>
        <a:lstStyle/>
        <a:p>
          <a:endParaRPr lang="en-US" sz="1400" b="1"/>
        </a:p>
      </dgm:t>
    </dgm:pt>
    <dgm:pt modelId="{1CAE384B-EADB-FA4C-9F92-5904B87D9B06}">
      <dgm:prSet phldrT="[Text]" custT="1"/>
      <dgm:spPr/>
      <dgm:t>
        <a:bodyPr/>
        <a:lstStyle/>
        <a:p>
          <a:r>
            <a:rPr lang="en-US" sz="1400" b="1" dirty="0" smtClean="0"/>
            <a:t>Retaining</a:t>
          </a:r>
          <a:endParaRPr lang="en-US" sz="1400" b="1" dirty="0"/>
        </a:p>
      </dgm:t>
    </dgm:pt>
    <dgm:pt modelId="{EEC3BE5F-5DE9-5F40-B84D-947685D15958}" type="parTrans" cxnId="{24163587-6DA4-8C47-A511-85E8EDA53B6B}">
      <dgm:prSet/>
      <dgm:spPr/>
      <dgm:t>
        <a:bodyPr/>
        <a:lstStyle/>
        <a:p>
          <a:endParaRPr lang="en-US" sz="1400" b="1"/>
        </a:p>
      </dgm:t>
    </dgm:pt>
    <dgm:pt modelId="{B4AA2D4F-E57A-D541-8ABD-AD7863146474}" type="sibTrans" cxnId="{24163587-6DA4-8C47-A511-85E8EDA53B6B}">
      <dgm:prSet/>
      <dgm:spPr/>
      <dgm:t>
        <a:bodyPr/>
        <a:lstStyle/>
        <a:p>
          <a:endParaRPr lang="en-US" sz="1400" b="1"/>
        </a:p>
      </dgm:t>
    </dgm:pt>
    <dgm:pt modelId="{314B088A-0768-D94E-ABED-3B42ED111D44}">
      <dgm:prSet phldrT="[Text]" custT="1"/>
      <dgm:spPr/>
      <dgm:t>
        <a:bodyPr/>
        <a:lstStyle/>
        <a:p>
          <a:r>
            <a:rPr lang="en-US" sz="1400" b="1" dirty="0" smtClean="0"/>
            <a:t>Terminating</a:t>
          </a:r>
          <a:endParaRPr lang="en-US" sz="1400" b="1" dirty="0"/>
        </a:p>
      </dgm:t>
    </dgm:pt>
    <dgm:pt modelId="{263E5EAF-C0EB-6443-B8E2-D1312353129E}" type="parTrans" cxnId="{01BF8F4F-EEA6-A54E-A363-05D30E6E6371}">
      <dgm:prSet/>
      <dgm:spPr/>
      <dgm:t>
        <a:bodyPr/>
        <a:lstStyle/>
        <a:p>
          <a:endParaRPr lang="en-US" sz="1400" b="1"/>
        </a:p>
      </dgm:t>
    </dgm:pt>
    <dgm:pt modelId="{0FDCB759-9B54-3244-9561-22008BD48A3B}" type="sibTrans" cxnId="{01BF8F4F-EEA6-A54E-A363-05D30E6E6371}">
      <dgm:prSet/>
      <dgm:spPr/>
      <dgm:t>
        <a:bodyPr/>
        <a:lstStyle/>
        <a:p>
          <a:endParaRPr lang="en-US" sz="1400" b="1"/>
        </a:p>
      </dgm:t>
    </dgm:pt>
    <dgm:pt modelId="{B01BA695-2437-4248-B8C6-4A6147A8B252}" type="pres">
      <dgm:prSet presAssocID="{7B0F15BC-2D42-374E-AF29-B181040F0B3B}" presName="CompostProcess" presStyleCnt="0">
        <dgm:presLayoutVars>
          <dgm:dir/>
          <dgm:resizeHandles val="exact"/>
        </dgm:presLayoutVars>
      </dgm:prSet>
      <dgm:spPr/>
    </dgm:pt>
    <dgm:pt modelId="{FF9288AC-0561-7D45-A18D-D6645203D871}" type="pres">
      <dgm:prSet presAssocID="{7B0F15BC-2D42-374E-AF29-B181040F0B3B}" presName="arrow" presStyleLbl="bgShp" presStyleIdx="0" presStyleCnt="1" custScaleX="117647"/>
      <dgm:spPr>
        <a:solidFill>
          <a:srgbClr val="C8D0FF"/>
        </a:solidFill>
        <a:effectLst>
          <a:outerShdw blurRad="50800" dist="38100" dir="2700000" algn="tl" rotWithShape="0">
            <a:srgbClr val="000000">
              <a:alpha val="43000"/>
            </a:srgbClr>
          </a:outerShdw>
        </a:effectLst>
      </dgm:spPr>
    </dgm:pt>
    <dgm:pt modelId="{3A534537-8EB6-424F-8258-DB6EE92853A6}" type="pres">
      <dgm:prSet presAssocID="{7B0F15BC-2D42-374E-AF29-B181040F0B3B}" presName="linearProcess" presStyleCnt="0"/>
      <dgm:spPr/>
    </dgm:pt>
    <dgm:pt modelId="{748EB4B7-EC11-8D4D-B806-906CBA9996CD}" type="pres">
      <dgm:prSet presAssocID="{207CB80F-91B9-1145-80EB-4200DB0FF964}" presName="tex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F29A9B-B521-2746-A827-B1EABA3FF0E3}" type="pres">
      <dgm:prSet presAssocID="{8FD78478-0284-1141-92F6-3851D2939195}" presName="sibTrans" presStyleCnt="0"/>
      <dgm:spPr/>
    </dgm:pt>
    <dgm:pt modelId="{DE44AA2A-A0F7-AD49-9970-F4AF21408124}" type="pres">
      <dgm:prSet presAssocID="{F1B2111F-9C14-1940-93A0-F84B0FD0233F}" presName="text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0AED61-6CEC-B040-B27D-EBC1050A28FD}" type="pres">
      <dgm:prSet presAssocID="{952543CE-2274-1F4B-94EA-B9EA33B11F0D}" presName="sibTrans" presStyleCnt="0"/>
      <dgm:spPr/>
    </dgm:pt>
    <dgm:pt modelId="{012AF3B3-46B1-F542-962F-19ABB3D0C08B}" type="pres">
      <dgm:prSet presAssocID="{98496A79-1CCB-F24F-B5E5-CF20B974F673}" presName="text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337909-BB75-934E-98C3-4AB99021F41D}" type="pres">
      <dgm:prSet presAssocID="{21D28ACE-CE3D-CF47-9624-8E563FE5A556}" presName="sibTrans" presStyleCnt="0"/>
      <dgm:spPr/>
    </dgm:pt>
    <dgm:pt modelId="{E87C38C6-CAC2-8D4E-AB53-A560DC840E2A}" type="pres">
      <dgm:prSet presAssocID="{7295CAB3-FB34-2D44-87D1-2A2266D806C2}" presName="text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B6607B-97B1-194C-974D-DD4BFAB16338}" type="pres">
      <dgm:prSet presAssocID="{9246CC02-FCA2-C943-9167-A97FA9BF391A}" presName="sibTrans" presStyleCnt="0"/>
      <dgm:spPr/>
    </dgm:pt>
    <dgm:pt modelId="{8D4AC0DD-2250-2C48-881C-9271E88645F0}" type="pres">
      <dgm:prSet presAssocID="{1CAE384B-EADB-FA4C-9F92-5904B87D9B06}" presName="text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555142-41B2-0746-B2C5-0AE24ABCBCE0}" type="pres">
      <dgm:prSet presAssocID="{B4AA2D4F-E57A-D541-8ABD-AD7863146474}" presName="sibTrans" presStyleCnt="0"/>
      <dgm:spPr/>
    </dgm:pt>
    <dgm:pt modelId="{A37FE26E-BD07-6144-828B-4F5BEC9CD7D3}" type="pres">
      <dgm:prSet presAssocID="{314B088A-0768-D94E-ABED-3B42ED111D44}" presName="text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4163587-6DA4-8C47-A511-85E8EDA53B6B}" srcId="{7B0F15BC-2D42-374E-AF29-B181040F0B3B}" destId="{1CAE384B-EADB-FA4C-9F92-5904B87D9B06}" srcOrd="4" destOrd="0" parTransId="{EEC3BE5F-5DE9-5F40-B84D-947685D15958}" sibTransId="{B4AA2D4F-E57A-D541-8ABD-AD7863146474}"/>
    <dgm:cxn modelId="{FE78D5D8-B061-8947-A8BF-043CDEB4DEB9}" srcId="{7B0F15BC-2D42-374E-AF29-B181040F0B3B}" destId="{98496A79-1CCB-F24F-B5E5-CF20B974F673}" srcOrd="2" destOrd="0" parTransId="{6C736052-544E-1E43-A7B3-D4191797A56E}" sibTransId="{21D28ACE-CE3D-CF47-9624-8E563FE5A556}"/>
    <dgm:cxn modelId="{1D173A57-EC2C-424A-8633-B8D403054EB2}" type="presOf" srcId="{7B0F15BC-2D42-374E-AF29-B181040F0B3B}" destId="{B01BA695-2437-4248-B8C6-4A6147A8B252}" srcOrd="0" destOrd="0" presId="urn:microsoft.com/office/officeart/2005/8/layout/hProcess9"/>
    <dgm:cxn modelId="{2FAA33C1-3A74-354D-8BA3-C486E08B1BC0}" srcId="{7B0F15BC-2D42-374E-AF29-B181040F0B3B}" destId="{7295CAB3-FB34-2D44-87D1-2A2266D806C2}" srcOrd="3" destOrd="0" parTransId="{11F0ED46-15AF-0E46-8ACD-BB0E6C9F887C}" sibTransId="{9246CC02-FCA2-C943-9167-A97FA9BF391A}"/>
    <dgm:cxn modelId="{7BA0C2C5-12D4-9745-9EA6-193180961FA4}" type="presOf" srcId="{1CAE384B-EADB-FA4C-9F92-5904B87D9B06}" destId="{8D4AC0DD-2250-2C48-881C-9271E88645F0}" srcOrd="0" destOrd="0" presId="urn:microsoft.com/office/officeart/2005/8/layout/hProcess9"/>
    <dgm:cxn modelId="{F6A32E8F-9A08-0E43-8023-6D15E41A6997}" type="presOf" srcId="{F1B2111F-9C14-1940-93A0-F84B0FD0233F}" destId="{DE44AA2A-A0F7-AD49-9970-F4AF21408124}" srcOrd="0" destOrd="0" presId="urn:microsoft.com/office/officeart/2005/8/layout/hProcess9"/>
    <dgm:cxn modelId="{681E621E-87EE-0E43-AE60-291BCDFCCB9E}" srcId="{7B0F15BC-2D42-374E-AF29-B181040F0B3B}" destId="{F1B2111F-9C14-1940-93A0-F84B0FD0233F}" srcOrd="1" destOrd="0" parTransId="{BB27AD5C-1AF5-9645-BE95-48DE7B639D9A}" sibTransId="{952543CE-2274-1F4B-94EA-B9EA33B11F0D}"/>
    <dgm:cxn modelId="{C6E43724-6494-614D-9C77-C4FC432A5BBC}" type="presOf" srcId="{314B088A-0768-D94E-ABED-3B42ED111D44}" destId="{A37FE26E-BD07-6144-828B-4F5BEC9CD7D3}" srcOrd="0" destOrd="0" presId="urn:microsoft.com/office/officeart/2005/8/layout/hProcess9"/>
    <dgm:cxn modelId="{C9777136-7F8D-D54A-A790-DC9B95A1B1DB}" type="presOf" srcId="{98496A79-1CCB-F24F-B5E5-CF20B974F673}" destId="{012AF3B3-46B1-F542-962F-19ABB3D0C08B}" srcOrd="0" destOrd="0" presId="urn:microsoft.com/office/officeart/2005/8/layout/hProcess9"/>
    <dgm:cxn modelId="{31AFA913-811D-CC4A-880D-6FEFE9FA774C}" type="presOf" srcId="{7295CAB3-FB34-2D44-87D1-2A2266D806C2}" destId="{E87C38C6-CAC2-8D4E-AB53-A560DC840E2A}" srcOrd="0" destOrd="0" presId="urn:microsoft.com/office/officeart/2005/8/layout/hProcess9"/>
    <dgm:cxn modelId="{DD6355C6-F533-F84C-B6D6-34C5F7701A9D}" type="presOf" srcId="{207CB80F-91B9-1145-80EB-4200DB0FF964}" destId="{748EB4B7-EC11-8D4D-B806-906CBA9996CD}" srcOrd="0" destOrd="0" presId="urn:microsoft.com/office/officeart/2005/8/layout/hProcess9"/>
    <dgm:cxn modelId="{01BF8F4F-EEA6-A54E-A363-05D30E6E6371}" srcId="{7B0F15BC-2D42-374E-AF29-B181040F0B3B}" destId="{314B088A-0768-D94E-ABED-3B42ED111D44}" srcOrd="5" destOrd="0" parTransId="{263E5EAF-C0EB-6443-B8E2-D1312353129E}" sibTransId="{0FDCB759-9B54-3244-9561-22008BD48A3B}"/>
    <dgm:cxn modelId="{59F2FA95-6A0F-3642-8EFC-BC26DD18D323}" srcId="{7B0F15BC-2D42-374E-AF29-B181040F0B3B}" destId="{207CB80F-91B9-1145-80EB-4200DB0FF964}" srcOrd="0" destOrd="0" parTransId="{8939767F-42F1-3645-9A09-B38FA0F8BC50}" sibTransId="{8FD78478-0284-1141-92F6-3851D2939195}"/>
    <dgm:cxn modelId="{59B32177-E09A-CD4B-8D99-A07D11F8A8A4}" type="presParOf" srcId="{B01BA695-2437-4248-B8C6-4A6147A8B252}" destId="{FF9288AC-0561-7D45-A18D-D6645203D871}" srcOrd="0" destOrd="0" presId="urn:microsoft.com/office/officeart/2005/8/layout/hProcess9"/>
    <dgm:cxn modelId="{F3679842-E013-BD45-9687-B5F4EBEC46B3}" type="presParOf" srcId="{B01BA695-2437-4248-B8C6-4A6147A8B252}" destId="{3A534537-8EB6-424F-8258-DB6EE92853A6}" srcOrd="1" destOrd="0" presId="urn:microsoft.com/office/officeart/2005/8/layout/hProcess9"/>
    <dgm:cxn modelId="{A3AF643E-41B6-1944-ACA8-081D1AD5C228}" type="presParOf" srcId="{3A534537-8EB6-424F-8258-DB6EE92853A6}" destId="{748EB4B7-EC11-8D4D-B806-906CBA9996CD}" srcOrd="0" destOrd="0" presId="urn:microsoft.com/office/officeart/2005/8/layout/hProcess9"/>
    <dgm:cxn modelId="{FF9EEFE5-6B02-8D4F-A37E-27BA55129157}" type="presParOf" srcId="{3A534537-8EB6-424F-8258-DB6EE92853A6}" destId="{0EF29A9B-B521-2746-A827-B1EABA3FF0E3}" srcOrd="1" destOrd="0" presId="urn:microsoft.com/office/officeart/2005/8/layout/hProcess9"/>
    <dgm:cxn modelId="{9744B3BE-0032-FA42-96F4-43BD5059D521}" type="presParOf" srcId="{3A534537-8EB6-424F-8258-DB6EE92853A6}" destId="{DE44AA2A-A0F7-AD49-9970-F4AF21408124}" srcOrd="2" destOrd="0" presId="urn:microsoft.com/office/officeart/2005/8/layout/hProcess9"/>
    <dgm:cxn modelId="{D36A3B3A-57E6-CE4B-964F-6B70F83A033F}" type="presParOf" srcId="{3A534537-8EB6-424F-8258-DB6EE92853A6}" destId="{680AED61-6CEC-B040-B27D-EBC1050A28FD}" srcOrd="3" destOrd="0" presId="urn:microsoft.com/office/officeart/2005/8/layout/hProcess9"/>
    <dgm:cxn modelId="{FFFAD9C3-1B64-EA49-A310-43BA0E413066}" type="presParOf" srcId="{3A534537-8EB6-424F-8258-DB6EE92853A6}" destId="{012AF3B3-46B1-F542-962F-19ABB3D0C08B}" srcOrd="4" destOrd="0" presId="urn:microsoft.com/office/officeart/2005/8/layout/hProcess9"/>
    <dgm:cxn modelId="{A73D09B6-0400-344F-94A4-BB51FCE1005D}" type="presParOf" srcId="{3A534537-8EB6-424F-8258-DB6EE92853A6}" destId="{DB337909-BB75-934E-98C3-4AB99021F41D}" srcOrd="5" destOrd="0" presId="urn:microsoft.com/office/officeart/2005/8/layout/hProcess9"/>
    <dgm:cxn modelId="{980FEC50-C511-8E4D-A318-FFEDC5A2D329}" type="presParOf" srcId="{3A534537-8EB6-424F-8258-DB6EE92853A6}" destId="{E87C38C6-CAC2-8D4E-AB53-A560DC840E2A}" srcOrd="6" destOrd="0" presId="urn:microsoft.com/office/officeart/2005/8/layout/hProcess9"/>
    <dgm:cxn modelId="{D93F0824-C8C6-0F43-B120-DDCD101CBB53}" type="presParOf" srcId="{3A534537-8EB6-424F-8258-DB6EE92853A6}" destId="{D8B6607B-97B1-194C-974D-DD4BFAB16338}" srcOrd="7" destOrd="0" presId="urn:microsoft.com/office/officeart/2005/8/layout/hProcess9"/>
    <dgm:cxn modelId="{4DE4BEB9-0410-4A40-82D5-DCF328BFD8D7}" type="presParOf" srcId="{3A534537-8EB6-424F-8258-DB6EE92853A6}" destId="{8D4AC0DD-2250-2C48-881C-9271E88645F0}" srcOrd="8" destOrd="0" presId="urn:microsoft.com/office/officeart/2005/8/layout/hProcess9"/>
    <dgm:cxn modelId="{C3380D9E-FDF9-3448-84EB-371E1FAB8E2B}" type="presParOf" srcId="{3A534537-8EB6-424F-8258-DB6EE92853A6}" destId="{50555142-41B2-0746-B2C5-0AE24ABCBCE0}" srcOrd="9" destOrd="0" presId="urn:microsoft.com/office/officeart/2005/8/layout/hProcess9"/>
    <dgm:cxn modelId="{D8BAD93C-1161-3A40-9686-D032015DAC23}" type="presParOf" srcId="{3A534537-8EB6-424F-8258-DB6EE92853A6}" destId="{A37FE26E-BD07-6144-828B-4F5BEC9CD7D3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F12438C-126D-114F-B91A-2CF39DCEBA81}" type="doc">
      <dgm:prSet loTypeId="urn:microsoft.com/office/officeart/2005/8/layout/vProcess5" loCatId="" qsTypeId="urn:microsoft.com/office/officeart/2005/8/quickstyle/3D3" qsCatId="3D" csTypeId="urn:microsoft.com/office/officeart/2005/8/colors/colorful1#3" csCatId="colorful" phldr="1"/>
      <dgm:spPr/>
      <dgm:t>
        <a:bodyPr/>
        <a:lstStyle/>
        <a:p>
          <a:endParaRPr lang="en-US"/>
        </a:p>
      </dgm:t>
    </dgm:pt>
    <dgm:pt modelId="{690E7FFF-0E28-AE41-AC3D-16B0117812D6}">
      <dgm:prSet phldrT="[Text]"/>
      <dgm:spPr/>
      <dgm:t>
        <a:bodyPr/>
        <a:lstStyle/>
        <a:p>
          <a:r>
            <a:rPr lang="en-US" b="1" dirty="0" smtClean="0"/>
            <a:t>Preparation of the trainee</a:t>
          </a:r>
          <a:endParaRPr lang="en-US" dirty="0"/>
        </a:p>
      </dgm:t>
    </dgm:pt>
    <dgm:pt modelId="{70784635-6860-1940-A779-5018ED26EE94}" type="parTrans" cxnId="{E7C79169-3813-114C-940E-D2D7C56A7A86}">
      <dgm:prSet/>
      <dgm:spPr/>
      <dgm:t>
        <a:bodyPr/>
        <a:lstStyle/>
        <a:p>
          <a:endParaRPr lang="en-US"/>
        </a:p>
      </dgm:t>
    </dgm:pt>
    <dgm:pt modelId="{825C334F-E593-3B49-B115-B2FA198C45B9}" type="sibTrans" cxnId="{E7C79169-3813-114C-940E-D2D7C56A7A86}">
      <dgm:prSet/>
      <dgm:spPr>
        <a:solidFill>
          <a:srgbClr val="F6F571">
            <a:alpha val="93000"/>
          </a:srgbClr>
        </a:solidFill>
      </dgm:spPr>
      <dgm:t>
        <a:bodyPr/>
        <a:lstStyle/>
        <a:p>
          <a:endParaRPr lang="en-US" dirty="0"/>
        </a:p>
      </dgm:t>
    </dgm:pt>
    <dgm:pt modelId="{F967F760-0A25-784E-865B-CB078ABE583E}">
      <dgm:prSet phldrT="[Text]"/>
      <dgm:spPr/>
      <dgm:t>
        <a:bodyPr/>
        <a:lstStyle/>
        <a:p>
          <a:r>
            <a:rPr lang="en-US" b="1" dirty="0" smtClean="0"/>
            <a:t>Presentation of the task by trainer</a:t>
          </a:r>
          <a:endParaRPr lang="en-US" dirty="0"/>
        </a:p>
      </dgm:t>
    </dgm:pt>
    <dgm:pt modelId="{1039848F-49B8-AA42-A98C-BE0F740FC891}" type="parTrans" cxnId="{B049FFC6-E843-4E4C-A54C-193F2C965780}">
      <dgm:prSet/>
      <dgm:spPr/>
      <dgm:t>
        <a:bodyPr/>
        <a:lstStyle/>
        <a:p>
          <a:endParaRPr lang="en-US"/>
        </a:p>
      </dgm:t>
    </dgm:pt>
    <dgm:pt modelId="{BCD7D082-41E9-B24E-858E-9125DD1789F4}" type="sibTrans" cxnId="{B049FFC6-E843-4E4C-A54C-193F2C965780}">
      <dgm:prSet/>
      <dgm:spPr>
        <a:solidFill>
          <a:srgbClr val="F6F571">
            <a:alpha val="93000"/>
          </a:srgbClr>
        </a:solidFill>
      </dgm:spPr>
      <dgm:t>
        <a:bodyPr/>
        <a:lstStyle/>
        <a:p>
          <a:endParaRPr lang="en-US" dirty="0"/>
        </a:p>
      </dgm:t>
    </dgm:pt>
    <dgm:pt modelId="{D733710E-9F06-DE43-9FBD-F8A782D3C038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b="1" dirty="0" smtClean="0"/>
            <a:t>Performance of the task by trainee</a:t>
          </a:r>
          <a:endParaRPr lang="en-US" dirty="0"/>
        </a:p>
      </dgm:t>
    </dgm:pt>
    <dgm:pt modelId="{6F574486-6B79-A14A-BA20-C5A26F4EB35A}" type="parTrans" cxnId="{D76603DB-C29D-4549-AAAD-27C1F2AE6D67}">
      <dgm:prSet/>
      <dgm:spPr/>
      <dgm:t>
        <a:bodyPr/>
        <a:lstStyle/>
        <a:p>
          <a:endParaRPr lang="en-US"/>
        </a:p>
      </dgm:t>
    </dgm:pt>
    <dgm:pt modelId="{6736AEDF-D7FE-B644-8A54-9414575F0362}" type="sibTrans" cxnId="{D76603DB-C29D-4549-AAAD-27C1F2AE6D67}">
      <dgm:prSet/>
      <dgm:spPr>
        <a:solidFill>
          <a:srgbClr val="F6F571">
            <a:alpha val="93000"/>
          </a:srgbClr>
        </a:solidFill>
      </dgm:spPr>
      <dgm:t>
        <a:bodyPr/>
        <a:lstStyle/>
        <a:p>
          <a:endParaRPr lang="en-US" dirty="0"/>
        </a:p>
      </dgm:t>
    </dgm:pt>
    <dgm:pt modelId="{D04DA610-3EC0-F64C-BDDE-F0DDC78A63C6}">
      <dgm:prSet phldrT="[Text]"/>
      <dgm:spPr>
        <a:solidFill>
          <a:srgbClr val="5F8804"/>
        </a:solidFill>
      </dgm:spPr>
      <dgm:t>
        <a:bodyPr/>
        <a:lstStyle/>
        <a:p>
          <a:r>
            <a:rPr lang="en-US" b="1" dirty="0" smtClean="0"/>
            <a:t>Follow-up</a:t>
          </a:r>
          <a:endParaRPr lang="en-US" b="1" dirty="0"/>
        </a:p>
      </dgm:t>
    </dgm:pt>
    <dgm:pt modelId="{3CDFFB9D-1C07-F547-B65C-DA938CEBA65F}" type="parTrans" cxnId="{75CB8225-4C1C-CA45-A422-0D2ED27F1227}">
      <dgm:prSet/>
      <dgm:spPr/>
      <dgm:t>
        <a:bodyPr/>
        <a:lstStyle/>
        <a:p>
          <a:endParaRPr lang="en-US"/>
        </a:p>
      </dgm:t>
    </dgm:pt>
    <dgm:pt modelId="{8B407F76-0D65-8347-9342-014D2A4A7D66}" type="sibTrans" cxnId="{75CB8225-4C1C-CA45-A422-0D2ED27F1227}">
      <dgm:prSet/>
      <dgm:spPr/>
      <dgm:t>
        <a:bodyPr/>
        <a:lstStyle/>
        <a:p>
          <a:endParaRPr lang="en-US"/>
        </a:p>
      </dgm:t>
    </dgm:pt>
    <dgm:pt modelId="{361005B8-F3EB-894E-9F95-C05E8EB35BAB}" type="pres">
      <dgm:prSet presAssocID="{CF12438C-126D-114F-B91A-2CF39DCEBA81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957F8D7-D872-0B40-823A-AE45D2EBDBEF}" type="pres">
      <dgm:prSet presAssocID="{CF12438C-126D-114F-B91A-2CF39DCEBA81}" presName="dummyMaxCanvas" presStyleCnt="0">
        <dgm:presLayoutVars/>
      </dgm:prSet>
      <dgm:spPr/>
    </dgm:pt>
    <dgm:pt modelId="{093774C2-BB23-4343-B436-03B8FE50EB4D}" type="pres">
      <dgm:prSet presAssocID="{CF12438C-126D-114F-B91A-2CF39DCEBA81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E16851-29D8-ED44-A66D-461D5918115D}" type="pres">
      <dgm:prSet presAssocID="{CF12438C-126D-114F-B91A-2CF39DCEBA81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3C2BD5-A0E8-F548-A012-AA9DB9A4F2D8}" type="pres">
      <dgm:prSet presAssocID="{CF12438C-126D-114F-B91A-2CF39DCEBA81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2F1A77-4FBC-C34D-BFA7-44A1F267C040}" type="pres">
      <dgm:prSet presAssocID="{CF12438C-126D-114F-B91A-2CF39DCEBA81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06BA1C-F441-CE44-96A7-24AD57C6A8A1}" type="pres">
      <dgm:prSet presAssocID="{CF12438C-126D-114F-B91A-2CF39DCEBA81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D3B9C4-E81C-2A4D-9DCB-7D45CCDDD69D}" type="pres">
      <dgm:prSet presAssocID="{CF12438C-126D-114F-B91A-2CF39DCEBA81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93F1D5-5B8F-DA4B-A3AD-D078B80BD2A9}" type="pres">
      <dgm:prSet presAssocID="{CF12438C-126D-114F-B91A-2CF39DCEBA81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33AB5C-1187-3248-B122-78013BAB2232}" type="pres">
      <dgm:prSet presAssocID="{CF12438C-126D-114F-B91A-2CF39DCEBA81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9AB124-1E39-E84D-BD89-230DDF0537A8}" type="pres">
      <dgm:prSet presAssocID="{CF12438C-126D-114F-B91A-2CF39DCEBA81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B9A05F-269F-0A47-900E-AB9BDE5A02A1}" type="pres">
      <dgm:prSet presAssocID="{CF12438C-126D-114F-B91A-2CF39DCEBA81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2CFD01-DA2B-894A-8FD4-6A5063014B16}" type="pres">
      <dgm:prSet presAssocID="{CF12438C-126D-114F-B91A-2CF39DCEBA81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11E7118-EDFE-F648-A7F8-FA6B032A3D8F}" type="presOf" srcId="{BCD7D082-41E9-B24E-858E-9125DD1789F4}" destId="{C5D3B9C4-E81C-2A4D-9DCB-7D45CCDDD69D}" srcOrd="0" destOrd="0" presId="urn:microsoft.com/office/officeart/2005/8/layout/vProcess5"/>
    <dgm:cxn modelId="{3CA13E61-CAE3-B34F-B450-64D8B6EC4464}" type="presOf" srcId="{825C334F-E593-3B49-B115-B2FA198C45B9}" destId="{6D06BA1C-F441-CE44-96A7-24AD57C6A8A1}" srcOrd="0" destOrd="0" presId="urn:microsoft.com/office/officeart/2005/8/layout/vProcess5"/>
    <dgm:cxn modelId="{A11534C8-4AB3-1346-86EB-01E986E9022E}" type="presOf" srcId="{D04DA610-3EC0-F64C-BDDE-F0DDC78A63C6}" destId="{A12F1A77-4FBC-C34D-BFA7-44A1F267C040}" srcOrd="0" destOrd="0" presId="urn:microsoft.com/office/officeart/2005/8/layout/vProcess5"/>
    <dgm:cxn modelId="{E7C79169-3813-114C-940E-D2D7C56A7A86}" srcId="{CF12438C-126D-114F-B91A-2CF39DCEBA81}" destId="{690E7FFF-0E28-AE41-AC3D-16B0117812D6}" srcOrd="0" destOrd="0" parTransId="{70784635-6860-1940-A779-5018ED26EE94}" sibTransId="{825C334F-E593-3B49-B115-B2FA198C45B9}"/>
    <dgm:cxn modelId="{54F28BA9-D862-8D4C-8193-FFD99A0ECA76}" type="presOf" srcId="{6736AEDF-D7FE-B644-8A54-9414575F0362}" destId="{C193F1D5-5B8F-DA4B-A3AD-D078B80BD2A9}" srcOrd="0" destOrd="0" presId="urn:microsoft.com/office/officeart/2005/8/layout/vProcess5"/>
    <dgm:cxn modelId="{96886E4B-23BB-4845-B859-E1EAEE413C1B}" type="presOf" srcId="{D733710E-9F06-DE43-9FBD-F8A782D3C038}" destId="{CEB9A05F-269F-0A47-900E-AB9BDE5A02A1}" srcOrd="1" destOrd="0" presId="urn:microsoft.com/office/officeart/2005/8/layout/vProcess5"/>
    <dgm:cxn modelId="{D76603DB-C29D-4549-AAAD-27C1F2AE6D67}" srcId="{CF12438C-126D-114F-B91A-2CF39DCEBA81}" destId="{D733710E-9F06-DE43-9FBD-F8A782D3C038}" srcOrd="2" destOrd="0" parTransId="{6F574486-6B79-A14A-BA20-C5A26F4EB35A}" sibTransId="{6736AEDF-D7FE-B644-8A54-9414575F0362}"/>
    <dgm:cxn modelId="{DDADAA3D-FCB8-4147-B4E4-1061A2267E9B}" type="presOf" srcId="{D733710E-9F06-DE43-9FBD-F8A782D3C038}" destId="{D13C2BD5-A0E8-F548-A012-AA9DB9A4F2D8}" srcOrd="0" destOrd="0" presId="urn:microsoft.com/office/officeart/2005/8/layout/vProcess5"/>
    <dgm:cxn modelId="{9A13AEEC-689E-F746-B5A0-62B288189AE6}" type="presOf" srcId="{D04DA610-3EC0-F64C-BDDE-F0DDC78A63C6}" destId="{DA2CFD01-DA2B-894A-8FD4-6A5063014B16}" srcOrd="1" destOrd="0" presId="urn:microsoft.com/office/officeart/2005/8/layout/vProcess5"/>
    <dgm:cxn modelId="{84DCD441-7813-1641-9569-79FB6C556032}" type="presOf" srcId="{CF12438C-126D-114F-B91A-2CF39DCEBA81}" destId="{361005B8-F3EB-894E-9F95-C05E8EB35BAB}" srcOrd="0" destOrd="0" presId="urn:microsoft.com/office/officeart/2005/8/layout/vProcess5"/>
    <dgm:cxn modelId="{0F4C102E-D2CF-194E-A24A-CC2E3202F658}" type="presOf" srcId="{F967F760-0A25-784E-865B-CB078ABE583E}" destId="{359AB124-1E39-E84D-BD89-230DDF0537A8}" srcOrd="1" destOrd="0" presId="urn:microsoft.com/office/officeart/2005/8/layout/vProcess5"/>
    <dgm:cxn modelId="{1F47D246-C446-C249-82C5-D8FF98242C5F}" type="presOf" srcId="{690E7FFF-0E28-AE41-AC3D-16B0117812D6}" destId="{093774C2-BB23-4343-B436-03B8FE50EB4D}" srcOrd="0" destOrd="0" presId="urn:microsoft.com/office/officeart/2005/8/layout/vProcess5"/>
    <dgm:cxn modelId="{9BA331C9-3C58-0E4D-9791-0715BFE5D519}" type="presOf" srcId="{F967F760-0A25-784E-865B-CB078ABE583E}" destId="{02E16851-29D8-ED44-A66D-461D5918115D}" srcOrd="0" destOrd="0" presId="urn:microsoft.com/office/officeart/2005/8/layout/vProcess5"/>
    <dgm:cxn modelId="{B049FFC6-E843-4E4C-A54C-193F2C965780}" srcId="{CF12438C-126D-114F-B91A-2CF39DCEBA81}" destId="{F967F760-0A25-784E-865B-CB078ABE583E}" srcOrd="1" destOrd="0" parTransId="{1039848F-49B8-AA42-A98C-BE0F740FC891}" sibTransId="{BCD7D082-41E9-B24E-858E-9125DD1789F4}"/>
    <dgm:cxn modelId="{4C17D2F5-BC3B-6147-9F2E-F09EA29A0FE6}" type="presOf" srcId="{690E7FFF-0E28-AE41-AC3D-16B0117812D6}" destId="{4933AB5C-1187-3248-B122-78013BAB2232}" srcOrd="1" destOrd="0" presId="urn:microsoft.com/office/officeart/2005/8/layout/vProcess5"/>
    <dgm:cxn modelId="{75CB8225-4C1C-CA45-A422-0D2ED27F1227}" srcId="{CF12438C-126D-114F-B91A-2CF39DCEBA81}" destId="{D04DA610-3EC0-F64C-BDDE-F0DDC78A63C6}" srcOrd="3" destOrd="0" parTransId="{3CDFFB9D-1C07-F547-B65C-DA938CEBA65F}" sibTransId="{8B407F76-0D65-8347-9342-014D2A4A7D66}"/>
    <dgm:cxn modelId="{E2069904-A0DC-D749-BF97-3309FD5243F2}" type="presParOf" srcId="{361005B8-F3EB-894E-9F95-C05E8EB35BAB}" destId="{3957F8D7-D872-0B40-823A-AE45D2EBDBEF}" srcOrd="0" destOrd="0" presId="urn:microsoft.com/office/officeart/2005/8/layout/vProcess5"/>
    <dgm:cxn modelId="{91F48A3A-8EAA-4643-833C-92D40521A1F8}" type="presParOf" srcId="{361005B8-F3EB-894E-9F95-C05E8EB35BAB}" destId="{093774C2-BB23-4343-B436-03B8FE50EB4D}" srcOrd="1" destOrd="0" presId="urn:microsoft.com/office/officeart/2005/8/layout/vProcess5"/>
    <dgm:cxn modelId="{732E8B2A-F5F5-6148-A763-598CB3707711}" type="presParOf" srcId="{361005B8-F3EB-894E-9F95-C05E8EB35BAB}" destId="{02E16851-29D8-ED44-A66D-461D5918115D}" srcOrd="2" destOrd="0" presId="urn:microsoft.com/office/officeart/2005/8/layout/vProcess5"/>
    <dgm:cxn modelId="{2335814A-FB73-994D-8648-1E1BA7BCD228}" type="presParOf" srcId="{361005B8-F3EB-894E-9F95-C05E8EB35BAB}" destId="{D13C2BD5-A0E8-F548-A012-AA9DB9A4F2D8}" srcOrd="3" destOrd="0" presId="urn:microsoft.com/office/officeart/2005/8/layout/vProcess5"/>
    <dgm:cxn modelId="{25C9011F-3B3B-0B4D-B598-180719B54E5D}" type="presParOf" srcId="{361005B8-F3EB-894E-9F95-C05E8EB35BAB}" destId="{A12F1A77-4FBC-C34D-BFA7-44A1F267C040}" srcOrd="4" destOrd="0" presId="urn:microsoft.com/office/officeart/2005/8/layout/vProcess5"/>
    <dgm:cxn modelId="{2F40E7E8-E615-E043-B669-42CDE4E13B2F}" type="presParOf" srcId="{361005B8-F3EB-894E-9F95-C05E8EB35BAB}" destId="{6D06BA1C-F441-CE44-96A7-24AD57C6A8A1}" srcOrd="5" destOrd="0" presId="urn:microsoft.com/office/officeart/2005/8/layout/vProcess5"/>
    <dgm:cxn modelId="{92461EFE-9E55-4748-BB6E-432F7E0A2EB1}" type="presParOf" srcId="{361005B8-F3EB-894E-9F95-C05E8EB35BAB}" destId="{C5D3B9C4-E81C-2A4D-9DCB-7D45CCDDD69D}" srcOrd="6" destOrd="0" presId="urn:microsoft.com/office/officeart/2005/8/layout/vProcess5"/>
    <dgm:cxn modelId="{595FCE7C-0D7A-0A4D-A07A-F02CF1E228B7}" type="presParOf" srcId="{361005B8-F3EB-894E-9F95-C05E8EB35BAB}" destId="{C193F1D5-5B8F-DA4B-A3AD-D078B80BD2A9}" srcOrd="7" destOrd="0" presId="urn:microsoft.com/office/officeart/2005/8/layout/vProcess5"/>
    <dgm:cxn modelId="{7AEFEB35-F5A5-8047-ADA5-BA78F4658266}" type="presParOf" srcId="{361005B8-F3EB-894E-9F95-C05E8EB35BAB}" destId="{4933AB5C-1187-3248-B122-78013BAB2232}" srcOrd="8" destOrd="0" presId="urn:microsoft.com/office/officeart/2005/8/layout/vProcess5"/>
    <dgm:cxn modelId="{EF411ECB-C331-F34F-BBC9-BFE05498A19B}" type="presParOf" srcId="{361005B8-F3EB-894E-9F95-C05E8EB35BAB}" destId="{359AB124-1E39-E84D-BD89-230DDF0537A8}" srcOrd="9" destOrd="0" presId="urn:microsoft.com/office/officeart/2005/8/layout/vProcess5"/>
    <dgm:cxn modelId="{12E082C9-149B-BE4A-B646-3C0E20962196}" type="presParOf" srcId="{361005B8-F3EB-894E-9F95-C05E8EB35BAB}" destId="{CEB9A05F-269F-0A47-900E-AB9BDE5A02A1}" srcOrd="10" destOrd="0" presId="urn:microsoft.com/office/officeart/2005/8/layout/vProcess5"/>
    <dgm:cxn modelId="{E8174381-B2D8-1E4D-9C0A-32DDEA1409F4}" type="presParOf" srcId="{361005B8-F3EB-894E-9F95-C05E8EB35BAB}" destId="{DA2CFD01-DA2B-894A-8FD4-6A5063014B16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09C8E2-3DDF-C948-B71E-650B8544CF33}">
      <dsp:nvSpPr>
        <dsp:cNvPr id="0" name=""/>
        <dsp:cNvSpPr/>
      </dsp:nvSpPr>
      <dsp:spPr>
        <a:xfrm>
          <a:off x="1402114" y="291180"/>
          <a:ext cx="3951399" cy="3951399"/>
        </a:xfrm>
        <a:prstGeom prst="pie">
          <a:avLst>
            <a:gd name="adj1" fmla="val 16200000"/>
            <a:gd name="adj2" fmla="val 2052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effectLst>
                <a:outerShdw blurRad="50800" dist="25400" dir="2700000" algn="tl" rotWithShape="0">
                  <a:srgbClr val="000000">
                    <a:alpha val="43000"/>
                  </a:srgbClr>
                </a:outerShdw>
              </a:effectLst>
            </a:rPr>
            <a:t>Founders</a:t>
          </a:r>
          <a:endParaRPr lang="en-US" sz="1900" b="1" kern="1200" dirty="0">
            <a:effectLst>
              <a:outerShdw blurRad="50800" dist="25400" dir="2700000" algn="tl" rotWithShape="0">
                <a:srgbClr val="000000">
                  <a:alpha val="43000"/>
                </a:srgbClr>
              </a:outerShdw>
            </a:effectLst>
          </a:endParaRPr>
        </a:p>
      </dsp:txBody>
      <dsp:txXfrm>
        <a:off x="3463427" y="955391"/>
        <a:ext cx="1270092" cy="846728"/>
      </dsp:txXfrm>
    </dsp:sp>
    <dsp:sp modelId="{998C37EA-EE83-8F4C-8CE0-72AEA0B4C2A3}">
      <dsp:nvSpPr>
        <dsp:cNvPr id="0" name=""/>
        <dsp:cNvSpPr/>
      </dsp:nvSpPr>
      <dsp:spPr>
        <a:xfrm>
          <a:off x="1435983" y="396551"/>
          <a:ext cx="3951399" cy="3951399"/>
        </a:xfrm>
        <a:prstGeom prst="pie">
          <a:avLst>
            <a:gd name="adj1" fmla="val 20520000"/>
            <a:gd name="adj2" fmla="val 324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effectLst>
                <a:outerShdw blurRad="50800" dist="25400" dir="2700000" algn="tl" rotWithShape="0">
                  <a:srgbClr val="000000">
                    <a:alpha val="43000"/>
                  </a:srgbClr>
                </a:outerShdw>
              </a:effectLst>
            </a:rPr>
            <a:t>Board of Directors</a:t>
          </a:r>
          <a:endParaRPr lang="en-US" sz="1900" b="1" kern="1200" dirty="0">
            <a:effectLst>
              <a:outerShdw blurRad="50800" dist="25400" dir="2700000" algn="tl" rotWithShape="0">
                <a:srgbClr val="000000">
                  <a:alpha val="43000"/>
                </a:srgbClr>
              </a:outerShdw>
            </a:effectLst>
          </a:endParaRPr>
        </a:p>
      </dsp:txBody>
      <dsp:txXfrm>
        <a:off x="3980872" y="2201964"/>
        <a:ext cx="1176011" cy="940809"/>
      </dsp:txXfrm>
    </dsp:sp>
    <dsp:sp modelId="{F6D67843-A1E7-FC45-B95E-9953F2EDF1B1}">
      <dsp:nvSpPr>
        <dsp:cNvPr id="0" name=""/>
        <dsp:cNvSpPr/>
      </dsp:nvSpPr>
      <dsp:spPr>
        <a:xfrm>
          <a:off x="1346606" y="461467"/>
          <a:ext cx="3951399" cy="3951399"/>
        </a:xfrm>
        <a:prstGeom prst="pie">
          <a:avLst>
            <a:gd name="adj1" fmla="val 3240000"/>
            <a:gd name="adj2" fmla="val 7560000"/>
          </a:avLst>
        </a:prstGeom>
        <a:solidFill>
          <a:schemeClr val="accent4">
            <a:lumMod val="50000"/>
          </a:scheme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effectLst>
                <a:outerShdw blurRad="50800" dist="25400" dir="2700000" algn="tl" rotWithShape="0">
                  <a:srgbClr val="000000">
                    <a:alpha val="43000"/>
                  </a:srgbClr>
                </a:outerShdw>
              </a:effectLst>
            </a:rPr>
            <a:t>Board of Advisors</a:t>
          </a:r>
          <a:endParaRPr lang="en-US" sz="1900" b="1" kern="1200" dirty="0">
            <a:effectLst>
              <a:outerShdw blurRad="50800" dist="25400" dir="2700000" algn="tl" rotWithShape="0">
                <a:srgbClr val="000000">
                  <a:alpha val="43000"/>
                </a:srgbClr>
              </a:outerShdw>
            </a:effectLst>
          </a:endParaRPr>
        </a:p>
      </dsp:txBody>
      <dsp:txXfrm>
        <a:off x="2757820" y="3236854"/>
        <a:ext cx="1128971" cy="1034890"/>
      </dsp:txXfrm>
    </dsp:sp>
    <dsp:sp modelId="{02F13781-E974-D045-A2AD-9832A3909DD2}">
      <dsp:nvSpPr>
        <dsp:cNvPr id="0" name=""/>
        <dsp:cNvSpPr/>
      </dsp:nvSpPr>
      <dsp:spPr>
        <a:xfrm>
          <a:off x="1257229" y="396551"/>
          <a:ext cx="3951399" cy="3951399"/>
        </a:xfrm>
        <a:prstGeom prst="pie">
          <a:avLst>
            <a:gd name="adj1" fmla="val 7560000"/>
            <a:gd name="adj2" fmla="val 11880000"/>
          </a:avLst>
        </a:prstGeom>
        <a:solidFill>
          <a:schemeClr val="accent5">
            <a:lumMod val="75000"/>
          </a:scheme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effectLst>
                <a:outerShdw blurRad="50800" dist="25400" dir="2700000" algn="tl" rotWithShape="0">
                  <a:srgbClr val="000000">
                    <a:alpha val="43000"/>
                  </a:srgbClr>
                </a:outerShdw>
              </a:effectLst>
            </a:rPr>
            <a:t>Friends and </a:t>
          </a:r>
          <a:r>
            <a:rPr lang="en-US" sz="1900" b="1" kern="1200" dirty="0" smtClean="0">
              <a:effectLst>
                <a:outerShdw blurRad="50800" dist="25400" dir="2700000" algn="tl" rotWithShape="0">
                  <a:srgbClr val="000000">
                    <a:alpha val="43000"/>
                  </a:srgbClr>
                </a:outerShdw>
              </a:effectLst>
            </a:rPr>
            <a:t>Family</a:t>
          </a:r>
          <a:endParaRPr lang="en-US" sz="1900" b="1" kern="1200" dirty="0">
            <a:effectLst>
              <a:outerShdw blurRad="50800" dist="25400" dir="2700000" algn="tl" rotWithShape="0">
                <a:srgbClr val="000000">
                  <a:alpha val="43000"/>
                </a:srgbClr>
              </a:outerShdw>
            </a:effectLst>
          </a:endParaRPr>
        </a:p>
      </dsp:txBody>
      <dsp:txXfrm>
        <a:off x="1487727" y="2201964"/>
        <a:ext cx="1176011" cy="940809"/>
      </dsp:txXfrm>
    </dsp:sp>
    <dsp:sp modelId="{A8A970F0-DA5C-5846-9FA6-9B502E6A8906}">
      <dsp:nvSpPr>
        <dsp:cNvPr id="0" name=""/>
        <dsp:cNvSpPr/>
      </dsp:nvSpPr>
      <dsp:spPr>
        <a:xfrm>
          <a:off x="1291098" y="291180"/>
          <a:ext cx="3951399" cy="3951399"/>
        </a:xfrm>
        <a:prstGeom prst="pie">
          <a:avLst>
            <a:gd name="adj1" fmla="val 11880000"/>
            <a:gd name="adj2" fmla="val 1620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effectLst>
                <a:outerShdw blurRad="50800" dist="25400" dir="2700000" algn="tl" rotWithShape="0">
                  <a:srgbClr val="000000">
                    <a:alpha val="43000"/>
                  </a:srgbClr>
                </a:outerShdw>
              </a:effectLst>
            </a:rPr>
            <a:t>Mentors</a:t>
          </a:r>
          <a:endParaRPr lang="en-US" sz="1900" b="1" kern="1200" dirty="0">
            <a:effectLst>
              <a:outerShdw blurRad="50800" dist="25400" dir="2700000" algn="tl" rotWithShape="0">
                <a:srgbClr val="000000">
                  <a:alpha val="43000"/>
                </a:srgbClr>
              </a:outerShdw>
            </a:effectLst>
          </a:endParaRPr>
        </a:p>
      </dsp:txBody>
      <dsp:txXfrm>
        <a:off x="1911091" y="955391"/>
        <a:ext cx="1270092" cy="846728"/>
      </dsp:txXfrm>
    </dsp:sp>
    <dsp:sp modelId="{FE43291A-2AAC-2F45-A1B4-A59D11AB09D7}">
      <dsp:nvSpPr>
        <dsp:cNvPr id="0" name=""/>
        <dsp:cNvSpPr/>
      </dsp:nvSpPr>
      <dsp:spPr>
        <a:xfrm>
          <a:off x="1157317" y="46570"/>
          <a:ext cx="4440620" cy="4440620"/>
        </a:xfrm>
        <a:prstGeom prst="circularArrow">
          <a:avLst>
            <a:gd name="adj1" fmla="val 5085"/>
            <a:gd name="adj2" fmla="val 327528"/>
            <a:gd name="adj3" fmla="val 20192361"/>
            <a:gd name="adj4" fmla="val 16200324"/>
            <a:gd name="adj5" fmla="val 5932"/>
          </a:avLst>
        </a:prstGeom>
        <a:solidFill>
          <a:srgbClr val="60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E7EDA0-130E-7343-9956-34BE86BF5EE1}">
      <dsp:nvSpPr>
        <dsp:cNvPr id="0" name=""/>
        <dsp:cNvSpPr/>
      </dsp:nvSpPr>
      <dsp:spPr>
        <a:xfrm>
          <a:off x="1191645" y="151906"/>
          <a:ext cx="4440620" cy="4440620"/>
        </a:xfrm>
        <a:prstGeom prst="circularArrow">
          <a:avLst>
            <a:gd name="adj1" fmla="val 5085"/>
            <a:gd name="adj2" fmla="val 327528"/>
            <a:gd name="adj3" fmla="val 2912753"/>
            <a:gd name="adj4" fmla="val 20519953"/>
            <a:gd name="adj5" fmla="val 5932"/>
          </a:avLst>
        </a:prstGeom>
        <a:solidFill>
          <a:srgbClr val="60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B4A94B-D74C-B445-B9D9-37DDB4BFA0FF}">
      <dsp:nvSpPr>
        <dsp:cNvPr id="0" name=""/>
        <dsp:cNvSpPr/>
      </dsp:nvSpPr>
      <dsp:spPr>
        <a:xfrm>
          <a:off x="1101995" y="217020"/>
          <a:ext cx="4440620" cy="4440620"/>
        </a:xfrm>
        <a:prstGeom prst="circularArrow">
          <a:avLst>
            <a:gd name="adj1" fmla="val 5085"/>
            <a:gd name="adj2" fmla="val 327528"/>
            <a:gd name="adj3" fmla="val 7232777"/>
            <a:gd name="adj4" fmla="val 3239695"/>
            <a:gd name="adj5" fmla="val 5932"/>
          </a:avLst>
        </a:prstGeom>
        <a:solidFill>
          <a:schemeClr val="accent6">
            <a:lumMod val="5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97F9BA-A657-3440-AEE2-367B9FB37C73}">
      <dsp:nvSpPr>
        <dsp:cNvPr id="0" name=""/>
        <dsp:cNvSpPr/>
      </dsp:nvSpPr>
      <dsp:spPr>
        <a:xfrm>
          <a:off x="1012345" y="151906"/>
          <a:ext cx="4440620" cy="4440620"/>
        </a:xfrm>
        <a:prstGeom prst="circularArrow">
          <a:avLst>
            <a:gd name="adj1" fmla="val 5085"/>
            <a:gd name="adj2" fmla="val 327528"/>
            <a:gd name="adj3" fmla="val 11552519"/>
            <a:gd name="adj4" fmla="val 7559718"/>
            <a:gd name="adj5" fmla="val 5932"/>
          </a:avLst>
        </a:prstGeom>
        <a:solidFill>
          <a:srgbClr val="60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3E8E5A-74C6-AA4C-9E8B-E86EE6F306D3}">
      <dsp:nvSpPr>
        <dsp:cNvPr id="0" name=""/>
        <dsp:cNvSpPr/>
      </dsp:nvSpPr>
      <dsp:spPr>
        <a:xfrm>
          <a:off x="1046674" y="46570"/>
          <a:ext cx="4440620" cy="4440620"/>
        </a:xfrm>
        <a:prstGeom prst="circularArrow">
          <a:avLst>
            <a:gd name="adj1" fmla="val 5085"/>
            <a:gd name="adj2" fmla="val 327528"/>
            <a:gd name="adj3" fmla="val 15872148"/>
            <a:gd name="adj4" fmla="val 11880111"/>
            <a:gd name="adj5" fmla="val 5932"/>
          </a:avLst>
        </a:prstGeom>
        <a:solidFill>
          <a:srgbClr val="60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358808-4A51-D644-9730-F279B63D578F}">
      <dsp:nvSpPr>
        <dsp:cNvPr id="0" name=""/>
        <dsp:cNvSpPr/>
      </dsp:nvSpPr>
      <dsp:spPr>
        <a:xfrm>
          <a:off x="1233916" y="545042"/>
          <a:ext cx="3628167" cy="3628167"/>
        </a:xfrm>
        <a:prstGeom prst="blockArc">
          <a:avLst>
            <a:gd name="adj1" fmla="val 11880000"/>
            <a:gd name="adj2" fmla="val 16200000"/>
            <a:gd name="adj3" fmla="val 4639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E8818C-D3EE-E643-B994-CED84E1185BB}">
      <dsp:nvSpPr>
        <dsp:cNvPr id="0" name=""/>
        <dsp:cNvSpPr/>
      </dsp:nvSpPr>
      <dsp:spPr>
        <a:xfrm>
          <a:off x="1233916" y="545042"/>
          <a:ext cx="3628167" cy="3628167"/>
        </a:xfrm>
        <a:prstGeom prst="blockArc">
          <a:avLst>
            <a:gd name="adj1" fmla="val 7560000"/>
            <a:gd name="adj2" fmla="val 11880000"/>
            <a:gd name="adj3" fmla="val 4639"/>
          </a:avLst>
        </a:prstGeom>
        <a:solidFill>
          <a:schemeClr val="accent5">
            <a:lumMod val="75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68472B-5724-9241-A332-95309D987084}">
      <dsp:nvSpPr>
        <dsp:cNvPr id="0" name=""/>
        <dsp:cNvSpPr/>
      </dsp:nvSpPr>
      <dsp:spPr>
        <a:xfrm>
          <a:off x="1233916" y="545042"/>
          <a:ext cx="3628167" cy="3628167"/>
        </a:xfrm>
        <a:prstGeom prst="blockArc">
          <a:avLst>
            <a:gd name="adj1" fmla="val 3240000"/>
            <a:gd name="adj2" fmla="val 7560000"/>
            <a:gd name="adj3" fmla="val 4639"/>
          </a:avLst>
        </a:prstGeom>
        <a:solidFill>
          <a:srgbClr val="60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4556A1-3529-9848-9F73-ED89EA7CD1E1}">
      <dsp:nvSpPr>
        <dsp:cNvPr id="0" name=""/>
        <dsp:cNvSpPr/>
      </dsp:nvSpPr>
      <dsp:spPr>
        <a:xfrm>
          <a:off x="1233916" y="545042"/>
          <a:ext cx="3628167" cy="3628167"/>
        </a:xfrm>
        <a:prstGeom prst="blockArc">
          <a:avLst>
            <a:gd name="adj1" fmla="val 20520000"/>
            <a:gd name="adj2" fmla="val 3240000"/>
            <a:gd name="adj3" fmla="val 4639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BE1C7E-C5C6-7947-B094-7EB199F84783}">
      <dsp:nvSpPr>
        <dsp:cNvPr id="0" name=""/>
        <dsp:cNvSpPr/>
      </dsp:nvSpPr>
      <dsp:spPr>
        <a:xfrm>
          <a:off x="1233916" y="545042"/>
          <a:ext cx="3628167" cy="3628167"/>
        </a:xfrm>
        <a:prstGeom prst="blockArc">
          <a:avLst>
            <a:gd name="adj1" fmla="val 16200000"/>
            <a:gd name="adj2" fmla="val 20520000"/>
            <a:gd name="adj3" fmla="val 4639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785C5D-61FE-C349-9BD7-12919C12A0FA}">
      <dsp:nvSpPr>
        <dsp:cNvPr id="0" name=""/>
        <dsp:cNvSpPr/>
      </dsp:nvSpPr>
      <dsp:spPr>
        <a:xfrm>
          <a:off x="2213074" y="1524201"/>
          <a:ext cx="1669851" cy="16698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Advisors</a:t>
          </a:r>
          <a:endParaRPr lang="en-US" sz="1400" b="1" kern="1200" dirty="0"/>
        </a:p>
      </dsp:txBody>
      <dsp:txXfrm>
        <a:off x="2457618" y="1768745"/>
        <a:ext cx="1180763" cy="1180763"/>
      </dsp:txXfrm>
    </dsp:sp>
    <dsp:sp modelId="{65CBF17F-6308-2A40-A64D-181BC91EE5C8}">
      <dsp:nvSpPr>
        <dsp:cNvPr id="0" name=""/>
        <dsp:cNvSpPr/>
      </dsp:nvSpPr>
      <dsp:spPr>
        <a:xfrm>
          <a:off x="2176886" y="2675"/>
          <a:ext cx="1742227" cy="116889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Lawyers</a:t>
          </a:r>
          <a:endParaRPr lang="en-US" sz="1400" b="1" kern="1200" dirty="0"/>
        </a:p>
      </dsp:txBody>
      <dsp:txXfrm>
        <a:off x="2432029" y="173856"/>
        <a:ext cx="1231941" cy="826534"/>
      </dsp:txXfrm>
    </dsp:sp>
    <dsp:sp modelId="{9383339F-7BCD-0A46-8E74-3087DAE9F3C0}">
      <dsp:nvSpPr>
        <dsp:cNvPr id="0" name=""/>
        <dsp:cNvSpPr/>
      </dsp:nvSpPr>
      <dsp:spPr>
        <a:xfrm>
          <a:off x="3862161" y="1227099"/>
          <a:ext cx="1742227" cy="116889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Accountants</a:t>
          </a:r>
          <a:endParaRPr lang="en-US" sz="1400" b="1" kern="1200" dirty="0"/>
        </a:p>
      </dsp:txBody>
      <dsp:txXfrm>
        <a:off x="4117304" y="1398280"/>
        <a:ext cx="1231941" cy="826534"/>
      </dsp:txXfrm>
    </dsp:sp>
    <dsp:sp modelId="{A3CB3014-A05F-2C46-AC71-2B08B71EA854}">
      <dsp:nvSpPr>
        <dsp:cNvPr id="0" name=""/>
        <dsp:cNvSpPr/>
      </dsp:nvSpPr>
      <dsp:spPr>
        <a:xfrm>
          <a:off x="3218443" y="3208259"/>
          <a:ext cx="1742227" cy="1168896"/>
        </a:xfrm>
        <a:prstGeom prst="ellipse">
          <a:avLst/>
        </a:prstGeom>
        <a:solidFill>
          <a:srgbClr val="600000"/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Insurance agents</a:t>
          </a:r>
          <a:endParaRPr lang="en-US" sz="1400" b="1" kern="1200" dirty="0"/>
        </a:p>
      </dsp:txBody>
      <dsp:txXfrm>
        <a:off x="3473586" y="3379440"/>
        <a:ext cx="1231941" cy="826534"/>
      </dsp:txXfrm>
    </dsp:sp>
    <dsp:sp modelId="{9FBA4490-9D6C-8D4E-8C76-675B5C759776}">
      <dsp:nvSpPr>
        <dsp:cNvPr id="0" name=""/>
        <dsp:cNvSpPr/>
      </dsp:nvSpPr>
      <dsp:spPr>
        <a:xfrm>
          <a:off x="1135328" y="3208259"/>
          <a:ext cx="1742227" cy="1168896"/>
        </a:xfrm>
        <a:prstGeom prst="ellipse">
          <a:avLst/>
        </a:prstGeom>
        <a:solidFill>
          <a:schemeClr val="accent5">
            <a:lumMod val="75000"/>
          </a:scheme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Consultants</a:t>
          </a:r>
          <a:endParaRPr lang="en-US" sz="1400" b="1" kern="1200" dirty="0"/>
        </a:p>
      </dsp:txBody>
      <dsp:txXfrm>
        <a:off x="1390471" y="3379440"/>
        <a:ext cx="1231941" cy="826534"/>
      </dsp:txXfrm>
    </dsp:sp>
    <dsp:sp modelId="{37669A6D-1D42-9F41-B145-AD9DAC48DF7F}">
      <dsp:nvSpPr>
        <dsp:cNvPr id="0" name=""/>
        <dsp:cNvSpPr/>
      </dsp:nvSpPr>
      <dsp:spPr>
        <a:xfrm>
          <a:off x="491610" y="1227099"/>
          <a:ext cx="1742227" cy="1168896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Bankers</a:t>
          </a:r>
          <a:endParaRPr lang="en-US" sz="1400" b="1" kern="1200" dirty="0"/>
        </a:p>
      </dsp:txBody>
      <dsp:txXfrm>
        <a:off x="746753" y="1398280"/>
        <a:ext cx="1231941" cy="82653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2B369F-AD5F-964D-82DE-EF8F9F38CEB0}">
      <dsp:nvSpPr>
        <dsp:cNvPr id="0" name=""/>
        <dsp:cNvSpPr/>
      </dsp:nvSpPr>
      <dsp:spPr>
        <a:xfrm>
          <a:off x="0" y="3333360"/>
          <a:ext cx="8056837" cy="72925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Retaining employees</a:t>
          </a:r>
          <a:endParaRPr lang="en-US" sz="1800" b="1" kern="1200" dirty="0"/>
        </a:p>
      </dsp:txBody>
      <dsp:txXfrm>
        <a:off x="0" y="3333360"/>
        <a:ext cx="8056837" cy="393799"/>
      </dsp:txXfrm>
    </dsp:sp>
    <dsp:sp modelId="{A9D84402-AEA8-7444-8149-4719222E3431}">
      <dsp:nvSpPr>
        <dsp:cNvPr id="0" name=""/>
        <dsp:cNvSpPr/>
      </dsp:nvSpPr>
      <dsp:spPr>
        <a:xfrm>
          <a:off x="0" y="3712574"/>
          <a:ext cx="8056837" cy="335458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How do you keep good employees from leaving?</a:t>
          </a:r>
          <a:endParaRPr lang="en-US" sz="1800" b="1" kern="1200" dirty="0"/>
        </a:p>
      </dsp:txBody>
      <dsp:txXfrm>
        <a:off x="0" y="3712574"/>
        <a:ext cx="8056837" cy="335458"/>
      </dsp:txXfrm>
    </dsp:sp>
    <dsp:sp modelId="{1EF5B6A5-D904-4B4B-8035-D33FCF3F326D}">
      <dsp:nvSpPr>
        <dsp:cNvPr id="0" name=""/>
        <dsp:cNvSpPr/>
      </dsp:nvSpPr>
      <dsp:spPr>
        <a:xfrm rot="10800000">
          <a:off x="0" y="2222700"/>
          <a:ext cx="8056837" cy="1121598"/>
        </a:xfrm>
        <a:prstGeom prst="upArrowCallout">
          <a:avLst/>
        </a:prstGeom>
        <a:solidFill>
          <a:schemeClr val="accent2">
            <a:hueOff val="-3387031"/>
            <a:satOff val="11772"/>
            <a:lumOff val="8563"/>
            <a:alphaOff val="0"/>
          </a:scheme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Developing employees</a:t>
          </a:r>
          <a:endParaRPr lang="en-US" sz="1800" b="1" kern="1200" dirty="0"/>
        </a:p>
      </dsp:txBody>
      <dsp:txXfrm rot="-10800000">
        <a:off x="0" y="2222700"/>
        <a:ext cx="8056837" cy="393681"/>
      </dsp:txXfrm>
    </dsp:sp>
    <dsp:sp modelId="{5D9C5F75-D2C5-994F-8A38-524B3460079C}">
      <dsp:nvSpPr>
        <dsp:cNvPr id="0" name=""/>
        <dsp:cNvSpPr/>
      </dsp:nvSpPr>
      <dsp:spPr>
        <a:xfrm>
          <a:off x="0" y="2616381"/>
          <a:ext cx="8056837" cy="335357"/>
        </a:xfrm>
        <a:prstGeom prst="rect">
          <a:avLst/>
        </a:prstGeom>
        <a:solidFill>
          <a:schemeClr val="accent2">
            <a:tint val="40000"/>
            <a:alpha val="90000"/>
            <a:hueOff val="-3741788"/>
            <a:satOff val="19791"/>
            <a:lumOff val="2249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How do you orient, train, and evaluate employees?</a:t>
          </a:r>
          <a:endParaRPr lang="en-US" sz="1800" b="1" kern="1200" dirty="0"/>
        </a:p>
      </dsp:txBody>
      <dsp:txXfrm>
        <a:off x="0" y="2616381"/>
        <a:ext cx="8056837" cy="335357"/>
      </dsp:txXfrm>
    </dsp:sp>
    <dsp:sp modelId="{1F9A0ECF-C47C-3248-8B01-39FF815B1AF5}">
      <dsp:nvSpPr>
        <dsp:cNvPr id="0" name=""/>
        <dsp:cNvSpPr/>
      </dsp:nvSpPr>
      <dsp:spPr>
        <a:xfrm rot="10800000">
          <a:off x="0" y="1112041"/>
          <a:ext cx="8056837" cy="1121598"/>
        </a:xfrm>
        <a:prstGeom prst="upArrowCallout">
          <a:avLst/>
        </a:prstGeom>
        <a:solidFill>
          <a:schemeClr val="accent2">
            <a:hueOff val="-6774063"/>
            <a:satOff val="23543"/>
            <a:lumOff val="17125"/>
            <a:alphaOff val="0"/>
          </a:scheme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Attracting employees</a:t>
          </a:r>
          <a:endParaRPr lang="en-US" sz="1800" b="1" kern="1200" dirty="0"/>
        </a:p>
      </dsp:txBody>
      <dsp:txXfrm rot="-10800000">
        <a:off x="0" y="1112041"/>
        <a:ext cx="8056837" cy="393681"/>
      </dsp:txXfrm>
    </dsp:sp>
    <dsp:sp modelId="{ECE06C2B-91D9-7740-A4AD-B9968A6C5FC7}">
      <dsp:nvSpPr>
        <dsp:cNvPr id="0" name=""/>
        <dsp:cNvSpPr/>
      </dsp:nvSpPr>
      <dsp:spPr>
        <a:xfrm>
          <a:off x="0" y="1505722"/>
          <a:ext cx="8056837" cy="335357"/>
        </a:xfrm>
        <a:prstGeom prst="rect">
          <a:avLst/>
        </a:prstGeom>
        <a:solidFill>
          <a:schemeClr val="accent2">
            <a:tint val="40000"/>
            <a:alpha val="90000"/>
            <a:hueOff val="-7483576"/>
            <a:satOff val="39582"/>
            <a:lumOff val="4499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How do you recruit and select good job candidates?</a:t>
          </a:r>
          <a:endParaRPr lang="en-US" sz="1800" b="1" kern="1200" dirty="0"/>
        </a:p>
      </dsp:txBody>
      <dsp:txXfrm>
        <a:off x="0" y="1505722"/>
        <a:ext cx="8056837" cy="335357"/>
      </dsp:txXfrm>
    </dsp:sp>
    <dsp:sp modelId="{570ACDBF-3727-7C4E-9171-BD5A1632A971}">
      <dsp:nvSpPr>
        <dsp:cNvPr id="0" name=""/>
        <dsp:cNvSpPr/>
      </dsp:nvSpPr>
      <dsp:spPr>
        <a:xfrm rot="10800000">
          <a:off x="0" y="1381"/>
          <a:ext cx="8056837" cy="1121598"/>
        </a:xfrm>
        <a:prstGeom prst="upArrowCallout">
          <a:avLst/>
        </a:prstGeom>
        <a:solidFill>
          <a:schemeClr val="accent2">
            <a:hueOff val="-10161094"/>
            <a:satOff val="35315"/>
            <a:lumOff val="25688"/>
            <a:alphaOff val="0"/>
          </a:scheme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HRM planning</a:t>
          </a:r>
          <a:endParaRPr lang="en-US" sz="1800" b="1" kern="1200" dirty="0"/>
        </a:p>
      </dsp:txBody>
      <dsp:txXfrm rot="-10800000">
        <a:off x="0" y="1381"/>
        <a:ext cx="8056837" cy="393681"/>
      </dsp:txXfrm>
    </dsp:sp>
    <dsp:sp modelId="{C6682A44-D908-634C-B2BF-CD359C11A4B2}">
      <dsp:nvSpPr>
        <dsp:cNvPr id="0" name=""/>
        <dsp:cNvSpPr/>
      </dsp:nvSpPr>
      <dsp:spPr>
        <a:xfrm>
          <a:off x="0" y="395062"/>
          <a:ext cx="8056837" cy="335357"/>
        </a:xfrm>
        <a:prstGeom prst="rect">
          <a:avLst/>
        </a:prstGeom>
        <a:solidFill>
          <a:schemeClr val="accent2">
            <a:tint val="40000"/>
            <a:alpha val="90000"/>
            <a:hueOff val="-11225364"/>
            <a:satOff val="59373"/>
            <a:lumOff val="674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How many employees, what do they do, and what are laws?</a:t>
          </a:r>
          <a:endParaRPr lang="en-US" sz="1800" b="1" kern="1200" dirty="0"/>
        </a:p>
      </dsp:txBody>
      <dsp:txXfrm>
        <a:off x="0" y="395062"/>
        <a:ext cx="8056837" cy="33535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9288AC-0561-7D45-A18D-D6645203D871}">
      <dsp:nvSpPr>
        <dsp:cNvPr id="0" name=""/>
        <dsp:cNvSpPr/>
      </dsp:nvSpPr>
      <dsp:spPr>
        <a:xfrm>
          <a:off x="2" y="0"/>
          <a:ext cx="8778139" cy="3291803"/>
        </a:xfrm>
        <a:prstGeom prst="rightArrow">
          <a:avLst/>
        </a:prstGeom>
        <a:solidFill>
          <a:srgbClr val="C8D0FF"/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srgbClr val="000000">
              <a:alpha val="43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8EB4B7-EC11-8D4D-B806-906CBA9996CD}">
      <dsp:nvSpPr>
        <dsp:cNvPr id="0" name=""/>
        <dsp:cNvSpPr/>
      </dsp:nvSpPr>
      <dsp:spPr>
        <a:xfrm>
          <a:off x="107" y="987541"/>
          <a:ext cx="1284575" cy="131672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Staffing</a:t>
          </a:r>
          <a:endParaRPr lang="en-US" sz="1400" b="1" kern="1200" dirty="0"/>
        </a:p>
      </dsp:txBody>
      <dsp:txXfrm>
        <a:off x="62815" y="1050249"/>
        <a:ext cx="1159159" cy="1191305"/>
      </dsp:txXfrm>
    </dsp:sp>
    <dsp:sp modelId="{DE44AA2A-A0F7-AD49-9970-F4AF21408124}">
      <dsp:nvSpPr>
        <dsp:cNvPr id="0" name=""/>
        <dsp:cNvSpPr/>
      </dsp:nvSpPr>
      <dsp:spPr>
        <a:xfrm>
          <a:off x="1498778" y="987541"/>
          <a:ext cx="1284575" cy="1316721"/>
        </a:xfrm>
        <a:prstGeom prst="roundRect">
          <a:avLst/>
        </a:prstGeom>
        <a:solidFill>
          <a:schemeClr val="accent2">
            <a:hueOff val="-2032219"/>
            <a:satOff val="7063"/>
            <a:lumOff val="5138"/>
            <a:alphaOff val="0"/>
          </a:scheme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Recruiting</a:t>
          </a:r>
          <a:endParaRPr lang="en-US" sz="1400" b="1" kern="1200" dirty="0"/>
        </a:p>
      </dsp:txBody>
      <dsp:txXfrm>
        <a:off x="1561486" y="1050249"/>
        <a:ext cx="1159159" cy="1191305"/>
      </dsp:txXfrm>
    </dsp:sp>
    <dsp:sp modelId="{012AF3B3-46B1-F542-962F-19ABB3D0C08B}">
      <dsp:nvSpPr>
        <dsp:cNvPr id="0" name=""/>
        <dsp:cNvSpPr/>
      </dsp:nvSpPr>
      <dsp:spPr>
        <a:xfrm>
          <a:off x="2997449" y="987541"/>
          <a:ext cx="1284575" cy="1316721"/>
        </a:xfrm>
        <a:prstGeom prst="roundRect">
          <a:avLst/>
        </a:prstGeom>
        <a:solidFill>
          <a:schemeClr val="accent2">
            <a:hueOff val="-4064437"/>
            <a:satOff val="14126"/>
            <a:lumOff val="10275"/>
            <a:alphaOff val="0"/>
          </a:scheme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Selecting</a:t>
          </a:r>
          <a:endParaRPr lang="en-US" sz="1400" b="1" kern="1200" dirty="0"/>
        </a:p>
      </dsp:txBody>
      <dsp:txXfrm>
        <a:off x="3060157" y="1050249"/>
        <a:ext cx="1159159" cy="1191305"/>
      </dsp:txXfrm>
    </dsp:sp>
    <dsp:sp modelId="{E87C38C6-CAC2-8D4E-AB53-A560DC840E2A}">
      <dsp:nvSpPr>
        <dsp:cNvPr id="0" name=""/>
        <dsp:cNvSpPr/>
      </dsp:nvSpPr>
      <dsp:spPr>
        <a:xfrm>
          <a:off x="4496119" y="987541"/>
          <a:ext cx="1284575" cy="1316721"/>
        </a:xfrm>
        <a:prstGeom prst="roundRect">
          <a:avLst/>
        </a:prstGeom>
        <a:solidFill>
          <a:schemeClr val="accent2">
            <a:hueOff val="-6096656"/>
            <a:satOff val="21189"/>
            <a:lumOff val="15413"/>
            <a:alphaOff val="0"/>
          </a:scheme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Developing</a:t>
          </a:r>
          <a:endParaRPr lang="en-US" sz="1400" b="1" kern="1200" dirty="0"/>
        </a:p>
      </dsp:txBody>
      <dsp:txXfrm>
        <a:off x="4558827" y="1050249"/>
        <a:ext cx="1159159" cy="1191305"/>
      </dsp:txXfrm>
    </dsp:sp>
    <dsp:sp modelId="{8D4AC0DD-2250-2C48-881C-9271E88645F0}">
      <dsp:nvSpPr>
        <dsp:cNvPr id="0" name=""/>
        <dsp:cNvSpPr/>
      </dsp:nvSpPr>
      <dsp:spPr>
        <a:xfrm>
          <a:off x="5994790" y="987541"/>
          <a:ext cx="1284575" cy="1316721"/>
        </a:xfrm>
        <a:prstGeom prst="roundRect">
          <a:avLst/>
        </a:prstGeom>
        <a:solidFill>
          <a:schemeClr val="accent2">
            <a:hueOff val="-8128875"/>
            <a:satOff val="28252"/>
            <a:lumOff val="20550"/>
            <a:alphaOff val="0"/>
          </a:scheme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Retaining</a:t>
          </a:r>
          <a:endParaRPr lang="en-US" sz="1400" b="1" kern="1200" dirty="0"/>
        </a:p>
      </dsp:txBody>
      <dsp:txXfrm>
        <a:off x="6057498" y="1050249"/>
        <a:ext cx="1159159" cy="1191305"/>
      </dsp:txXfrm>
    </dsp:sp>
    <dsp:sp modelId="{A37FE26E-BD07-6144-828B-4F5BEC9CD7D3}">
      <dsp:nvSpPr>
        <dsp:cNvPr id="0" name=""/>
        <dsp:cNvSpPr/>
      </dsp:nvSpPr>
      <dsp:spPr>
        <a:xfrm>
          <a:off x="7493461" y="987541"/>
          <a:ext cx="1284575" cy="1316721"/>
        </a:xfrm>
        <a:prstGeom prst="roundRect">
          <a:avLst/>
        </a:prstGeom>
        <a:solidFill>
          <a:schemeClr val="accent2">
            <a:hueOff val="-10161094"/>
            <a:satOff val="35315"/>
            <a:lumOff val="25688"/>
            <a:alphaOff val="0"/>
          </a:scheme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Terminating</a:t>
          </a:r>
          <a:endParaRPr lang="en-US" sz="1400" b="1" kern="1200" dirty="0"/>
        </a:p>
      </dsp:txBody>
      <dsp:txXfrm>
        <a:off x="7556169" y="1050249"/>
        <a:ext cx="1159159" cy="119130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3774C2-BB23-4343-B436-03B8FE50EB4D}">
      <dsp:nvSpPr>
        <dsp:cNvPr id="0" name=""/>
        <dsp:cNvSpPr/>
      </dsp:nvSpPr>
      <dsp:spPr>
        <a:xfrm>
          <a:off x="0" y="0"/>
          <a:ext cx="6762458" cy="98571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b="1" kern="1200" dirty="0" smtClean="0"/>
            <a:t>Preparation of the trainee</a:t>
          </a:r>
          <a:endParaRPr lang="en-US" sz="2700" kern="1200" dirty="0"/>
        </a:p>
      </dsp:txBody>
      <dsp:txXfrm>
        <a:off x="28871" y="28871"/>
        <a:ext cx="5615504" cy="927970"/>
      </dsp:txXfrm>
    </dsp:sp>
    <dsp:sp modelId="{02E16851-29D8-ED44-A66D-461D5918115D}">
      <dsp:nvSpPr>
        <dsp:cNvPr id="0" name=""/>
        <dsp:cNvSpPr/>
      </dsp:nvSpPr>
      <dsp:spPr>
        <a:xfrm>
          <a:off x="566355" y="1164932"/>
          <a:ext cx="6762458" cy="98571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b="1" kern="1200" dirty="0" smtClean="0"/>
            <a:t>Presentation of the task by trainer</a:t>
          </a:r>
          <a:endParaRPr lang="en-US" sz="2700" kern="1200" dirty="0"/>
        </a:p>
      </dsp:txBody>
      <dsp:txXfrm>
        <a:off x="595226" y="1193803"/>
        <a:ext cx="5497647" cy="927970"/>
      </dsp:txXfrm>
    </dsp:sp>
    <dsp:sp modelId="{D13C2BD5-A0E8-F548-A012-AA9DB9A4F2D8}">
      <dsp:nvSpPr>
        <dsp:cNvPr id="0" name=""/>
        <dsp:cNvSpPr/>
      </dsp:nvSpPr>
      <dsp:spPr>
        <a:xfrm>
          <a:off x="1124258" y="2329865"/>
          <a:ext cx="6762458" cy="985712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b="1" kern="1200" dirty="0" smtClean="0"/>
            <a:t>Performance of the task by trainee</a:t>
          </a:r>
          <a:endParaRPr lang="en-US" sz="2700" kern="1200" dirty="0"/>
        </a:p>
      </dsp:txBody>
      <dsp:txXfrm>
        <a:off x="1153129" y="2358736"/>
        <a:ext cx="5506100" cy="927970"/>
      </dsp:txXfrm>
    </dsp:sp>
    <dsp:sp modelId="{A12F1A77-4FBC-C34D-BFA7-44A1F267C040}">
      <dsp:nvSpPr>
        <dsp:cNvPr id="0" name=""/>
        <dsp:cNvSpPr/>
      </dsp:nvSpPr>
      <dsp:spPr>
        <a:xfrm>
          <a:off x="1690614" y="3494798"/>
          <a:ext cx="6762458" cy="985712"/>
        </a:xfrm>
        <a:prstGeom prst="roundRect">
          <a:avLst>
            <a:gd name="adj" fmla="val 10000"/>
          </a:avLst>
        </a:prstGeom>
        <a:solidFill>
          <a:srgbClr val="5F8804"/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b="1" kern="1200" dirty="0" smtClean="0"/>
            <a:t>Follow-up</a:t>
          </a:r>
          <a:endParaRPr lang="en-US" sz="2700" b="1" kern="1200" dirty="0"/>
        </a:p>
      </dsp:txBody>
      <dsp:txXfrm>
        <a:off x="1719485" y="3523669"/>
        <a:ext cx="5497647" cy="927970"/>
      </dsp:txXfrm>
    </dsp:sp>
    <dsp:sp modelId="{6D06BA1C-F441-CE44-96A7-24AD57C6A8A1}">
      <dsp:nvSpPr>
        <dsp:cNvPr id="0" name=""/>
        <dsp:cNvSpPr/>
      </dsp:nvSpPr>
      <dsp:spPr>
        <a:xfrm>
          <a:off x="6121745" y="754966"/>
          <a:ext cx="640713" cy="640713"/>
        </a:xfrm>
        <a:prstGeom prst="downArrow">
          <a:avLst>
            <a:gd name="adj1" fmla="val 55000"/>
            <a:gd name="adj2" fmla="val 45000"/>
          </a:avLst>
        </a:prstGeom>
        <a:solidFill>
          <a:srgbClr val="F6F571">
            <a:alpha val="93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000" kern="1200" dirty="0"/>
        </a:p>
      </dsp:txBody>
      <dsp:txXfrm>
        <a:off x="6265905" y="754966"/>
        <a:ext cx="352393" cy="482137"/>
      </dsp:txXfrm>
    </dsp:sp>
    <dsp:sp modelId="{C5D3B9C4-E81C-2A4D-9DCB-7D45CCDDD69D}">
      <dsp:nvSpPr>
        <dsp:cNvPr id="0" name=""/>
        <dsp:cNvSpPr/>
      </dsp:nvSpPr>
      <dsp:spPr>
        <a:xfrm>
          <a:off x="6688101" y="1919898"/>
          <a:ext cx="640713" cy="640713"/>
        </a:xfrm>
        <a:prstGeom prst="downArrow">
          <a:avLst>
            <a:gd name="adj1" fmla="val 55000"/>
            <a:gd name="adj2" fmla="val 45000"/>
          </a:avLst>
        </a:prstGeom>
        <a:solidFill>
          <a:srgbClr val="F6F571">
            <a:alpha val="93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000" kern="1200" dirty="0"/>
        </a:p>
      </dsp:txBody>
      <dsp:txXfrm>
        <a:off x="6832261" y="1919898"/>
        <a:ext cx="352393" cy="482137"/>
      </dsp:txXfrm>
    </dsp:sp>
    <dsp:sp modelId="{C193F1D5-5B8F-DA4B-A3AD-D078B80BD2A9}">
      <dsp:nvSpPr>
        <dsp:cNvPr id="0" name=""/>
        <dsp:cNvSpPr/>
      </dsp:nvSpPr>
      <dsp:spPr>
        <a:xfrm>
          <a:off x="7246004" y="3084831"/>
          <a:ext cx="640713" cy="640713"/>
        </a:xfrm>
        <a:prstGeom prst="downArrow">
          <a:avLst>
            <a:gd name="adj1" fmla="val 55000"/>
            <a:gd name="adj2" fmla="val 45000"/>
          </a:avLst>
        </a:prstGeom>
        <a:solidFill>
          <a:srgbClr val="F6F571">
            <a:alpha val="93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000" kern="1200" dirty="0"/>
        </a:p>
      </dsp:txBody>
      <dsp:txXfrm>
        <a:off x="7390164" y="3084831"/>
        <a:ext cx="352393" cy="4821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>
            <a:lvl1pPr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0513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b" anchorCtr="0" compatLnSpc="1">
            <a:prstTxWarp prst="textNoShape">
              <a:avLst/>
            </a:prstTxWarp>
          </a:bodyPr>
          <a:lstStyle>
            <a:lvl1pPr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820150"/>
            <a:ext cx="300513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11B131F4-3B88-402D-9C51-9B529F0BCE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977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>
            <a:lvl1pPr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4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61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10075"/>
            <a:ext cx="5086350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0513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b" anchorCtr="0" compatLnSpc="1">
            <a:prstTxWarp prst="textNoShape">
              <a:avLst/>
            </a:prstTxWarp>
          </a:bodyPr>
          <a:lstStyle>
            <a:lvl1pPr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820150"/>
            <a:ext cx="300513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16753370-D1C7-442B-B39A-305ADA2AF7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126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1pPr>
            <a:lvl2pPr marL="742950" indent="-28575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2pPr>
            <a:lvl3pPr marL="11430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3pPr>
            <a:lvl4pPr marL="16002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4pPr>
            <a:lvl5pPr marL="20574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9pPr>
          </a:lstStyle>
          <a:p>
            <a:pPr eaLnBrk="1" hangingPunct="1"/>
            <a:fld id="{4F47496C-63EE-4921-A290-97BF66D0C8B8}" type="slidenum">
              <a:rPr lang="en-US" sz="1200">
                <a:latin typeface="Times New Roman" pitchFamily="18" charset="0"/>
              </a:rPr>
              <a:pPr eaLnBrk="1" hangingPunct="1"/>
              <a:t>1</a:t>
            </a:fld>
            <a:endParaRPr lang="en-US" sz="1200" dirty="0">
              <a:latin typeface="Times New Roman" pitchFamily="18" charset="0"/>
            </a:endParaRPr>
          </a:p>
        </p:txBody>
      </p:sp>
      <p:sp>
        <p:nvSpPr>
          <p:cNvPr id="297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81987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1pPr>
            <a:lvl2pPr marL="742950" indent="-28575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2pPr>
            <a:lvl3pPr marL="11430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3pPr>
            <a:lvl4pPr marL="16002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4pPr>
            <a:lvl5pPr marL="20574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9pPr>
          </a:lstStyle>
          <a:p>
            <a:pPr eaLnBrk="1" hangingPunct="1"/>
            <a:fld id="{8BB33A22-F70C-4CE4-958E-A5B44468A466}" type="slidenum">
              <a:rPr lang="en-US" sz="1200">
                <a:latin typeface="Times New Roman" pitchFamily="18" charset="0"/>
              </a:rPr>
              <a:pPr eaLnBrk="1" hangingPunct="1"/>
              <a:t>2</a:t>
            </a:fld>
            <a:endParaRPr lang="en-US" sz="1200" dirty="0">
              <a:latin typeface="Times New Roman" pitchFamily="18" charset="0"/>
            </a:endParaRPr>
          </a:p>
        </p:txBody>
      </p:sp>
      <p:sp>
        <p:nvSpPr>
          <p:cNvPr id="276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09192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1pPr>
            <a:lvl2pPr marL="742950" indent="-28575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2pPr>
            <a:lvl3pPr marL="11430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3pPr>
            <a:lvl4pPr marL="16002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4pPr>
            <a:lvl5pPr marL="20574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9pPr>
          </a:lstStyle>
          <a:p>
            <a:pPr eaLnBrk="1" hangingPunct="1"/>
            <a:fld id="{AD41BA37-C3BA-4B9E-B05E-2E9D91AF7998}" type="slidenum">
              <a:rPr lang="en-US" sz="1200">
                <a:latin typeface="Times New Roman" pitchFamily="18" charset="0"/>
              </a:rPr>
              <a:pPr eaLnBrk="1" hangingPunct="1"/>
              <a:t>17</a:t>
            </a:fld>
            <a:endParaRPr lang="en-US" sz="1200" dirty="0">
              <a:latin typeface="Times New Roman" pitchFamily="18" charset="0"/>
            </a:endParaRPr>
          </a:p>
        </p:txBody>
      </p:sp>
      <p:sp>
        <p:nvSpPr>
          <p:cNvPr id="279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9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31895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" y="6447118"/>
            <a:ext cx="5587688" cy="365125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49275" y="2220266"/>
            <a:ext cx="8056563" cy="1362075"/>
          </a:xfrm>
        </p:spPr>
        <p:txBody>
          <a:bodyPr anchor="b" anchorCtr="0"/>
          <a:lstStyle>
            <a:lvl1pPr algn="ctr">
              <a:defRPr lang="en-US" sz="4400" b="1" kern="1200" smtClean="0">
                <a:solidFill>
                  <a:srgbClr val="236684"/>
                </a:solidFill>
                <a:latin typeface="Bookman Old Style"/>
                <a:ea typeface="+mj-ea"/>
                <a:cs typeface="Bookman Old Style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"/>
          </p:nvPr>
        </p:nvSpPr>
        <p:spPr>
          <a:xfrm>
            <a:off x="549275" y="4123349"/>
            <a:ext cx="8056563" cy="1134431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lang="en-US" sz="2800" b="1" i="0" kern="120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 bwMode="auto">
          <a:xfrm flipV="1">
            <a:off x="2194586" y="3794756"/>
            <a:ext cx="4846267" cy="18287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 flipV="1">
            <a:off x="548634" y="1874537"/>
            <a:ext cx="8138121" cy="182878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9–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9–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9–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81580" y="6446487"/>
            <a:ext cx="5221932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9–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038630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81580" y="6446487"/>
            <a:ext cx="5221932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320074"/>
            <a:ext cx="9150440" cy="63094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 bwMode="auto">
          <a:xfrm flipV="1">
            <a:off x="50" y="-1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9–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  <p:sp>
        <p:nvSpPr>
          <p:cNvPr id="7" name="Rounded Rectangle 6"/>
          <p:cNvSpPr/>
          <p:nvPr userDrawn="1"/>
        </p:nvSpPr>
        <p:spPr bwMode="auto">
          <a:xfrm flipV="1">
            <a:off x="50" y="-1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4917875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76205" y="6537255"/>
            <a:ext cx="4038600" cy="27498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320074"/>
            <a:ext cx="9150440" cy="625475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Rounded Rectangle 8"/>
          <p:cNvSpPr/>
          <p:nvPr userDrawn="1"/>
        </p:nvSpPr>
        <p:spPr bwMode="auto">
          <a:xfrm flipV="1">
            <a:off x="50" y="8748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9–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0949137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320074"/>
            <a:ext cx="9150440" cy="63094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Rounded Rectangle 8"/>
          <p:cNvSpPr/>
          <p:nvPr userDrawn="1"/>
        </p:nvSpPr>
        <p:spPr bwMode="auto">
          <a:xfrm flipV="1">
            <a:off x="50" y="-1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9–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917875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9–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038630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3pPr>
              <a:defRPr>
                <a:solidFill>
                  <a:srgbClr val="000000"/>
                </a:solidFill>
              </a:defRPr>
            </a:lvl3pPr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9–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  <p:sp>
        <p:nvSpPr>
          <p:cNvPr id="7" name="Rectangle 6"/>
          <p:cNvSpPr/>
          <p:nvPr/>
        </p:nvSpPr>
        <p:spPr bwMode="auto">
          <a:xfrm flipV="1">
            <a:off x="0" y="1417342"/>
            <a:ext cx="9144000" cy="13715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 flipV="1">
            <a:off x="50" y="-5323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 flipV="1">
            <a:off x="0" y="1417342"/>
            <a:ext cx="9144000" cy="13715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 flipV="1">
            <a:off x="50" y="-5323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9–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Big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806" y="137196"/>
            <a:ext cx="8416925" cy="128014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806" y="2148854"/>
            <a:ext cx="8416925" cy="2651731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2800" b="1" i="0">
                <a:solidFill>
                  <a:srgbClr val="000000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 flipV="1">
            <a:off x="2103147" y="4892024"/>
            <a:ext cx="4846267" cy="18287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 flipV="1">
            <a:off x="548634" y="1783098"/>
            <a:ext cx="8138121" cy="182878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9–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220266"/>
            <a:ext cx="8056563" cy="1362075"/>
          </a:xfrm>
        </p:spPr>
        <p:txBody>
          <a:bodyPr anchor="b" anchorCtr="0"/>
          <a:lstStyle>
            <a:lvl1pPr algn="ctr">
              <a:defRPr lang="en-US" sz="4400" b="1" kern="1200" smtClean="0">
                <a:solidFill>
                  <a:srgbClr val="236684"/>
                </a:solidFill>
                <a:latin typeface="Bookman Old Style"/>
                <a:ea typeface="+mj-ea"/>
                <a:cs typeface="Bookman Old Style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4123349"/>
            <a:ext cx="8056563" cy="1134431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lang="en-US" sz="2800" b="1" i="0" kern="1200" smtClean="0">
                <a:solidFill>
                  <a:srgbClr val="000000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 flipV="1">
            <a:off x="2194586" y="3977634"/>
            <a:ext cx="4846267" cy="18287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 flipV="1">
            <a:off x="548634" y="2057415"/>
            <a:ext cx="8138121" cy="182878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9–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800">
                <a:solidFill>
                  <a:srgbClr val="000000"/>
                </a:solidFill>
              </a:defRPr>
            </a:lvl1pPr>
            <a:lvl2pPr>
              <a:defRPr sz="24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 marL="349250" indent="-349250">
              <a:spcBef>
                <a:spcPts val="1600"/>
              </a:spcBef>
              <a:defRPr lang="en-US" sz="2800" b="1" i="0" kern="1200" dirty="0" smtClean="0">
                <a:solidFill>
                  <a:srgbClr val="000000"/>
                </a:solidFill>
                <a:latin typeface="Arial"/>
                <a:ea typeface="+mn-ea"/>
                <a:cs typeface="Arial"/>
              </a:defRPr>
            </a:lvl1pPr>
            <a:lvl2pPr>
              <a:defRPr sz="24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9250" lvl="0" indent="-349250" algn="l" defTabSz="914400" rtl="0" eaLnBrk="1" latinLnBrk="0" hangingPunct="1">
              <a:spcBef>
                <a:spcPts val="1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</a:pPr>
            <a:r>
              <a:rPr lang="en-US" smtClean="0"/>
              <a:t>Click to edit Master text styles</a:t>
            </a:r>
          </a:p>
          <a:p>
            <a:pPr marL="349250" lvl="1" indent="-349250" algn="l" defTabSz="914400" rtl="0" eaLnBrk="1" latinLnBrk="0" hangingPunct="1">
              <a:spcBef>
                <a:spcPts val="1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</a:pPr>
            <a:r>
              <a:rPr lang="en-US" smtClean="0"/>
              <a:t>Second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 flipV="1">
            <a:off x="0" y="1417342"/>
            <a:ext cx="9144000" cy="13715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 flipV="1">
            <a:off x="50" y="-5323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9–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9015"/>
            <a:ext cx="9144000" cy="11268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928" y="1508781"/>
            <a:ext cx="4389072" cy="933765"/>
          </a:xfrm>
          <a:solidFill>
            <a:srgbClr val="007CA8"/>
          </a:solidFill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928" y="2530293"/>
            <a:ext cx="4389072" cy="382475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69" y="1508781"/>
            <a:ext cx="4297043" cy="933765"/>
          </a:xfrm>
          <a:solidFill>
            <a:srgbClr val="007CA8"/>
          </a:solidFill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69" y="2530293"/>
            <a:ext cx="4297043" cy="382475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 flipV="1">
            <a:off x="0" y="1325903"/>
            <a:ext cx="9144000" cy="13715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 flipV="1">
            <a:off x="50" y="-5323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2" name="Rectangle 11"/>
          <p:cNvSpPr/>
          <p:nvPr/>
        </p:nvSpPr>
        <p:spPr bwMode="auto">
          <a:xfrm flipV="1">
            <a:off x="182928" y="2423169"/>
            <a:ext cx="4389072" cy="45719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4754877" y="2423171"/>
            <a:ext cx="4297633" cy="45719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9–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928" y="611872"/>
            <a:ext cx="4480511" cy="1162050"/>
          </a:xfrm>
        </p:spPr>
        <p:txBody>
          <a:bodyPr anchor="b"/>
          <a:lstStyle>
            <a:lvl1pPr algn="ctr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928" y="1787856"/>
            <a:ext cx="4480511" cy="4201436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9–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928" y="611872"/>
            <a:ext cx="4754828" cy="1162050"/>
          </a:xfrm>
        </p:spPr>
        <p:txBody>
          <a:bodyPr anchor="b"/>
          <a:lstStyle>
            <a:lvl1pPr algn="ctr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928" y="1787856"/>
            <a:ext cx="4754828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9–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07576"/>
            <a:ext cx="9144000" cy="1336956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" y="6446487"/>
            <a:ext cx="52219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pPr>
              <a:defRPr/>
            </a:pPr>
            <a:r>
              <a:rPr lang="en-US" dirty="0" smtClean="0"/>
              <a:t>9–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90" r:id="rId3"/>
    <p:sldLayoutId id="2147483686" r:id="rId4"/>
    <p:sldLayoutId id="2147483687" r:id="rId5"/>
    <p:sldLayoutId id="2147483688" r:id="rId6"/>
    <p:sldLayoutId id="2147483689" r:id="rId7"/>
    <p:sldLayoutId id="2147483691" r:id="rId8"/>
    <p:sldLayoutId id="2147483692" r:id="rId9"/>
    <p:sldLayoutId id="2147483693" r:id="rId10"/>
    <p:sldLayoutId id="2147483694" r:id="rId11"/>
    <p:sldLayoutId id="2147483696" r:id="rId12"/>
    <p:sldLayoutId id="2147483697" r:id="rId13"/>
    <p:sldLayoutId id="2147483677" r:id="rId14"/>
    <p:sldLayoutId id="2147483681" r:id="rId15"/>
    <p:sldLayoutId id="2147483682" r:id="rId16"/>
  </p:sldLayoutIdLst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 autoUpdateAnimBg="0"/>
    </p:bld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236684"/>
          </a:solidFill>
          <a:latin typeface="Bookman Old Style"/>
          <a:ea typeface="+mj-ea"/>
          <a:cs typeface="Bookman Old Style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rgbClr val="005785"/>
        </a:buClr>
        <a:buSzPct val="110000"/>
        <a:buFont typeface="Wingdings 2" pitchFamily="18" charset="2"/>
        <a:buChar char=""/>
        <a:defRPr lang="en-US" sz="3600" b="1" i="0" kern="1200" dirty="0" smtClean="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1pPr>
      <a:lvl2pPr marL="685800" indent="-336550" algn="l" defTabSz="914400" rtl="0" eaLnBrk="1" latinLnBrk="0" hangingPunct="1">
        <a:spcBef>
          <a:spcPts val="600"/>
        </a:spcBef>
        <a:buClr>
          <a:srgbClr val="0081C4"/>
        </a:buClr>
        <a:buSzPct val="110000"/>
        <a:buFont typeface="Wingdings 2" pitchFamily="18" charset="2"/>
        <a:buChar char=""/>
        <a:defRPr sz="2800" b="1" i="0" kern="1200">
          <a:solidFill>
            <a:srgbClr val="006699"/>
          </a:solidFill>
          <a:latin typeface="Arial"/>
          <a:ea typeface="+mn-ea"/>
          <a:cs typeface="Arial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b="1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188"/>
          <p:cNvSpPr txBox="1">
            <a:spLocks noChangeArrowheads="1"/>
          </p:cNvSpPr>
          <p:nvPr/>
        </p:nvSpPr>
        <p:spPr bwMode="auto">
          <a:xfrm>
            <a:off x="7065899" y="3100878"/>
            <a:ext cx="1986612" cy="640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>
              <a:spcBef>
                <a:spcPct val="50000"/>
              </a:spcBef>
              <a:defRPr/>
            </a:pPr>
            <a:endParaRPr lang="en-US" sz="5400" b="1" baseline="-12000" dirty="0">
              <a:solidFill>
                <a:srgbClr val="A5002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45" y="2562756"/>
            <a:ext cx="832099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The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Human Resource Plan: </a:t>
            </a:r>
            <a:endParaRPr lang="en-US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How Do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You Develop the New Venture Team and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Employees?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82928" y="502952"/>
            <a:ext cx="8416925" cy="1188707"/>
          </a:xfrm>
        </p:spPr>
        <p:txBody>
          <a:bodyPr/>
          <a:lstStyle/>
          <a:p>
            <a:pPr algn="r"/>
            <a:r>
              <a:rPr lang="en-US" sz="6000" baseline="24000" dirty="0">
                <a:latin typeface="Tahoma" pitchFamily="34" charset="0"/>
              </a:rPr>
              <a:t>CHAPTER</a:t>
            </a:r>
            <a:r>
              <a:rPr lang="en-US" sz="6000" dirty="0">
                <a:latin typeface="Tahoma" pitchFamily="34" charset="0"/>
              </a:rPr>
              <a:t> </a:t>
            </a:r>
            <a:r>
              <a:rPr lang="en-US" sz="6000" dirty="0" smtClean="0">
                <a:solidFill>
                  <a:srgbClr val="A50021"/>
                </a:solidFill>
              </a:rPr>
              <a:t>9</a:t>
            </a:r>
            <a:endParaRPr lang="en-US" sz="6000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 smtClean="0"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9–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1609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in the </a:t>
            </a:r>
            <a:br>
              <a:rPr lang="en-US" dirty="0" smtClean="0"/>
            </a:br>
            <a:r>
              <a:rPr lang="en-US" dirty="0" smtClean="0"/>
              <a:t>Employment Process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9–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10</a:t>
            </a:fld>
            <a:endParaRPr lang="en-US" dirty="0">
              <a:cs typeface="+mn-cs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768612134"/>
              </p:ext>
            </p:extLst>
          </p:nvPr>
        </p:nvGraphicFramePr>
        <p:xfrm>
          <a:off x="182928" y="1691659"/>
          <a:ext cx="8778144" cy="32918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377464" y="4343390"/>
            <a:ext cx="42061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(More information on next several slides)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455344105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F9288AC-0561-7D45-A18D-D6645203D8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dgm id="{FF9288AC-0561-7D45-A18D-D6645203D87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48EB4B7-EC11-8D4D-B806-906CBA9996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dgm id="{748EB4B7-EC11-8D4D-B806-906CBA9996C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E44AA2A-A0F7-AD49-9970-F4AF214081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graphicEl>
                                              <a:dgm id="{DE44AA2A-A0F7-AD49-9970-F4AF2140812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12AF3B3-46B1-F542-962F-19ABB3D0C0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graphicEl>
                                              <a:dgm id="{012AF3B3-46B1-F542-962F-19ABB3D0C0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87C38C6-CAC2-8D4E-AB53-A560DC840E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graphicEl>
                                              <a:dgm id="{E87C38C6-CAC2-8D4E-AB53-A560DC840E2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D4AC0DD-2250-2C48-881C-9271E88645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>
                                            <p:graphicEl>
                                              <a:dgm id="{8D4AC0DD-2250-2C48-881C-9271E88645F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37FE26E-BD07-6144-828B-4F5BEC9CD7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">
                                            <p:graphicEl>
                                              <a:dgm id="{A37FE26E-BD07-6144-828B-4F5BEC9CD7D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Employment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dirty="0" smtClean="0">
                <a:solidFill>
                  <a:srgbClr val="BB0408"/>
                </a:solidFill>
              </a:rPr>
              <a:t>Staffing</a:t>
            </a:r>
            <a:r>
              <a:rPr lang="en-US" dirty="0" smtClean="0"/>
              <a:t>: </a:t>
            </a:r>
            <a:r>
              <a:rPr lang="en-US" dirty="0"/>
              <a:t>placing the right people in their respective jobs </a:t>
            </a:r>
            <a:endParaRPr lang="en-US" dirty="0" smtClean="0"/>
          </a:p>
          <a:p>
            <a:pPr lvl="1"/>
            <a:r>
              <a:rPr lang="en-US" dirty="0" smtClean="0"/>
              <a:t>An </a:t>
            </a:r>
            <a:r>
              <a:rPr lang="en-US" dirty="0" smtClean="0">
                <a:solidFill>
                  <a:srgbClr val="BB0408"/>
                </a:solidFill>
              </a:rPr>
              <a:t>independent </a:t>
            </a:r>
            <a:r>
              <a:rPr lang="en-US" dirty="0">
                <a:solidFill>
                  <a:srgbClr val="BB0408"/>
                </a:solidFill>
              </a:rPr>
              <a:t>contractor </a:t>
            </a:r>
            <a:r>
              <a:rPr lang="en-US" dirty="0"/>
              <a:t>is not </a:t>
            </a:r>
            <a:r>
              <a:rPr lang="en-US" dirty="0" smtClean="0"/>
              <a:t>an employee</a:t>
            </a:r>
            <a:r>
              <a:rPr lang="en-US" dirty="0"/>
              <a:t>, so you don’t have to keep employee payroll records, pay any taxes for them, </a:t>
            </a:r>
            <a:r>
              <a:rPr lang="en-US" dirty="0" smtClean="0"/>
              <a:t>or provide them </a:t>
            </a:r>
            <a:r>
              <a:rPr lang="en-US" dirty="0"/>
              <a:t>any </a:t>
            </a:r>
            <a:r>
              <a:rPr lang="en-US" dirty="0" smtClean="0"/>
              <a:t>benefits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 smtClean="0">
                <a:solidFill>
                  <a:srgbClr val="BB0408"/>
                </a:solidFill>
              </a:rPr>
              <a:t>Recruiting</a:t>
            </a:r>
            <a:r>
              <a:rPr lang="en-US" dirty="0" smtClean="0"/>
              <a:t>: </a:t>
            </a:r>
            <a:r>
              <a:rPr lang="en-US" dirty="0"/>
              <a:t>refers to the first step in staffing, which is finding people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9–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11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8679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Selection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3"/>
            </a:pPr>
            <a:r>
              <a:rPr lang="en-US" sz="3200" dirty="0" smtClean="0">
                <a:solidFill>
                  <a:srgbClr val="BB0408"/>
                </a:solidFill>
              </a:rPr>
              <a:t>Selecting</a:t>
            </a:r>
            <a:r>
              <a:rPr lang="en-US" sz="3200" dirty="0" smtClean="0"/>
              <a:t>: </a:t>
            </a:r>
            <a:r>
              <a:rPr lang="en-US" sz="3200" dirty="0"/>
              <a:t>placing the right people in their respective </a:t>
            </a:r>
            <a:r>
              <a:rPr lang="en-US" sz="3200" dirty="0" smtClean="0"/>
              <a:t>jobs</a:t>
            </a:r>
          </a:p>
          <a:p>
            <a:pPr marL="1079500" lvl="1" indent="-449263"/>
            <a:r>
              <a:rPr lang="en-US" dirty="0" smtClean="0">
                <a:solidFill>
                  <a:schemeClr val="tx1"/>
                </a:solidFill>
              </a:rPr>
              <a:t>Application form </a:t>
            </a:r>
          </a:p>
          <a:p>
            <a:pPr marL="1079500" lvl="1" indent="-449263"/>
            <a:r>
              <a:rPr lang="en-US" dirty="0" smtClean="0">
                <a:solidFill>
                  <a:schemeClr val="tx1"/>
                </a:solidFill>
              </a:rPr>
              <a:t>Screening interviews</a:t>
            </a:r>
          </a:p>
          <a:p>
            <a:pPr marL="1079500" lvl="1" indent="-449263"/>
            <a:r>
              <a:rPr lang="en-US" dirty="0" smtClean="0">
                <a:solidFill>
                  <a:schemeClr val="tx1"/>
                </a:solidFill>
              </a:rPr>
              <a:t>Testing</a:t>
            </a:r>
          </a:p>
          <a:p>
            <a:pPr marL="1079500" lvl="1" indent="-449263"/>
            <a:r>
              <a:rPr lang="en-US" dirty="0" smtClean="0">
                <a:solidFill>
                  <a:schemeClr val="tx1"/>
                </a:solidFill>
              </a:rPr>
              <a:t>Background and reference checks</a:t>
            </a:r>
          </a:p>
          <a:p>
            <a:pPr marL="1079500" lvl="1" indent="-449263"/>
            <a:r>
              <a:rPr lang="en-US" dirty="0" smtClean="0">
                <a:solidFill>
                  <a:schemeClr val="tx1"/>
                </a:solidFill>
              </a:rPr>
              <a:t>Interviewing</a:t>
            </a:r>
          </a:p>
          <a:p>
            <a:pPr marL="1079500" lvl="1" indent="-449263"/>
            <a:r>
              <a:rPr lang="en-US" dirty="0" smtClean="0">
                <a:solidFill>
                  <a:schemeClr val="tx1"/>
                </a:solidFill>
              </a:rPr>
              <a:t>Hiring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9–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12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6965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Employees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9–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13</a:t>
            </a:fld>
            <a:endParaRPr lang="en-US" dirty="0">
              <a:cs typeface="+mn-cs"/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148139087"/>
              </p:ext>
            </p:extLst>
          </p:nvPr>
        </p:nvGraphicFramePr>
        <p:xfrm>
          <a:off x="365806" y="1691658"/>
          <a:ext cx="8453073" cy="44805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39512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93774C2-BB23-4343-B436-03B8FE50EB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>
                                            <p:graphicEl>
                                              <a:dgm id="{093774C2-BB23-4343-B436-03B8FE50EB4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D06BA1C-F441-CE44-96A7-24AD57C6A8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>
                                            <p:graphicEl>
                                              <a:dgm id="{6D06BA1C-F441-CE44-96A7-24AD57C6A8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2E16851-29D8-ED44-A66D-461D591811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">
                                            <p:graphicEl>
                                              <a:dgm id="{02E16851-29D8-ED44-A66D-461D591811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5D3B9C4-E81C-2A4D-9DCB-7D45CCDDD6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9">
                                            <p:graphicEl>
                                              <a:dgm id="{C5D3B9C4-E81C-2A4D-9DCB-7D45CCDDD6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13C2BD5-A0E8-F548-A012-AA9DB9A4F2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9">
                                            <p:graphicEl>
                                              <a:dgm id="{D13C2BD5-A0E8-F548-A012-AA9DB9A4F2D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193F1D5-5B8F-DA4B-A3AD-D078B80BD2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9">
                                            <p:graphicEl>
                                              <a:dgm id="{C193F1D5-5B8F-DA4B-A3AD-D078B80BD2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12F1A77-4FBC-C34D-BFA7-44A1F267C0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9">
                                            <p:graphicEl>
                                              <a:dgm id="{A12F1A77-4FBC-C34D-BFA7-44A1F267C0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Developing Employees through Performance Appraisal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4754847"/>
          </a:xfrm>
        </p:spPr>
        <p:txBody>
          <a:bodyPr>
            <a:normAutofit fontScale="92500" lnSpcReduction="10000"/>
          </a:bodyPr>
          <a:lstStyle/>
          <a:p>
            <a:r>
              <a:rPr lang="en-US" sz="3500" dirty="0" smtClean="0"/>
              <a:t>Need to know how employees are performing</a:t>
            </a:r>
          </a:p>
          <a:p>
            <a:r>
              <a:rPr lang="en-US" sz="3500" dirty="0" smtClean="0"/>
              <a:t>Two goals of appraisals:</a:t>
            </a:r>
          </a:p>
          <a:p>
            <a:pPr marL="863600" lvl="1" indent="-514350">
              <a:buFont typeface="+mj-lt"/>
              <a:buAutoNum type="arabicPeriod"/>
            </a:pPr>
            <a:r>
              <a:rPr lang="en-US" dirty="0" smtClean="0"/>
              <a:t>You can improve performance through coaching and additional training.</a:t>
            </a:r>
          </a:p>
          <a:p>
            <a:pPr marL="863600" lvl="1" indent="-514350">
              <a:buFont typeface="+mj-lt"/>
              <a:buAutoNum type="arabicPeriod"/>
            </a:pPr>
            <a:r>
              <a:rPr lang="en-US" dirty="0" smtClean="0"/>
              <a:t>You can make administrative decisions regarding poor performers.</a:t>
            </a:r>
          </a:p>
          <a:p>
            <a:pPr marL="584200" indent="-571500"/>
            <a:r>
              <a:rPr lang="en-US" sz="3500" dirty="0" smtClean="0"/>
              <a:t>Best type of performance appraisal is continuous coaching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9–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14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7601316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Retaining and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Terminating </a:t>
            </a:r>
            <a:r>
              <a:rPr lang="en-US" dirty="0"/>
              <a:t>Employees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 startAt="4"/>
            </a:pPr>
            <a:r>
              <a:rPr lang="en-US" dirty="0" smtClean="0"/>
              <a:t>Retaining</a:t>
            </a:r>
          </a:p>
          <a:p>
            <a:pPr lvl="1"/>
            <a:r>
              <a:rPr lang="en-US" dirty="0" smtClean="0"/>
              <a:t>Compensation</a:t>
            </a:r>
          </a:p>
          <a:p>
            <a:pPr lvl="1"/>
            <a:r>
              <a:rPr lang="en-US" dirty="0" smtClean="0"/>
              <a:t>Adequate training</a:t>
            </a:r>
          </a:p>
          <a:p>
            <a:pPr lvl="1"/>
            <a:r>
              <a:rPr lang="en-US" dirty="0" smtClean="0"/>
              <a:t>Promotions when deserved</a:t>
            </a:r>
          </a:p>
          <a:p>
            <a:pPr marL="742950" indent="-742950">
              <a:buFont typeface="+mj-lt"/>
              <a:buAutoNum type="arabicPeriod" startAt="4"/>
            </a:pPr>
            <a:r>
              <a:rPr lang="en-US" dirty="0" smtClean="0"/>
              <a:t>Terminating</a:t>
            </a:r>
          </a:p>
          <a:p>
            <a:pPr lvl="1"/>
            <a:r>
              <a:rPr lang="en-US" dirty="0" smtClean="0"/>
              <a:t>If employee does not work out, terminate quickly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9–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15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5729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Management Succession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Exit Strategies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84" y="1600220"/>
            <a:ext cx="8042276" cy="43434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BB0408"/>
                </a:solidFill>
              </a:rPr>
              <a:t>E</a:t>
            </a:r>
            <a:r>
              <a:rPr lang="en-US" sz="3200" dirty="0" smtClean="0">
                <a:solidFill>
                  <a:srgbClr val="BB0408"/>
                </a:solidFill>
              </a:rPr>
              <a:t>xit </a:t>
            </a:r>
            <a:r>
              <a:rPr lang="en-US" sz="3200" dirty="0">
                <a:solidFill>
                  <a:srgbClr val="BB0408"/>
                </a:solidFill>
              </a:rPr>
              <a:t>strategy </a:t>
            </a:r>
            <a:r>
              <a:rPr lang="en-US" sz="3200" dirty="0"/>
              <a:t>is the method by which a venture capitalist or business owner intends to get out of an investment that he or she has made in the </a:t>
            </a:r>
            <a:r>
              <a:rPr lang="en-US" sz="3200" dirty="0" smtClean="0"/>
              <a:t>past</a:t>
            </a:r>
          </a:p>
          <a:p>
            <a:pPr lvl="1"/>
            <a:r>
              <a:rPr lang="en-US" sz="2400" dirty="0" smtClean="0"/>
              <a:t>May exit if you are offered lots of money</a:t>
            </a:r>
          </a:p>
          <a:p>
            <a:r>
              <a:rPr lang="en-US" sz="3200" dirty="0" smtClean="0">
                <a:solidFill>
                  <a:srgbClr val="BB0408"/>
                </a:solidFill>
              </a:rPr>
              <a:t>Management succession </a:t>
            </a:r>
            <a:r>
              <a:rPr lang="en-US" sz="3200" dirty="0" smtClean="0"/>
              <a:t>to take over if something happens to you</a:t>
            </a:r>
          </a:p>
          <a:p>
            <a:pPr lvl="1"/>
            <a:r>
              <a:rPr lang="en-US" sz="2400" dirty="0" smtClean="0"/>
              <a:t>Employee, family member, new owner 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9–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16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1082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Terms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60023" y="1509126"/>
            <a:ext cx="4503415" cy="4845637"/>
          </a:xfrm>
        </p:spPr>
        <p:txBody>
          <a:bodyPr>
            <a:noAutofit/>
          </a:bodyPr>
          <a:lstStyle/>
          <a:p>
            <a:pPr>
              <a:spcBef>
                <a:spcPts val="400"/>
              </a:spcBef>
            </a:pPr>
            <a:r>
              <a:rPr lang="en-US" sz="2400" dirty="0"/>
              <a:t>E</a:t>
            </a:r>
            <a:r>
              <a:rPr lang="en-US" sz="2400" dirty="0" smtClean="0"/>
              <a:t>xit </a:t>
            </a:r>
            <a:r>
              <a:rPr lang="en-US" sz="2400" dirty="0"/>
              <a:t>strategy</a:t>
            </a:r>
          </a:p>
          <a:p>
            <a:pPr>
              <a:spcBef>
                <a:spcPts val="400"/>
              </a:spcBef>
            </a:pPr>
            <a:r>
              <a:rPr lang="en-US" sz="2400" dirty="0"/>
              <a:t>E</a:t>
            </a:r>
            <a:r>
              <a:rPr lang="en-US" sz="2400" dirty="0" smtClean="0"/>
              <a:t>xternal </a:t>
            </a:r>
            <a:r>
              <a:rPr lang="en-US" sz="2400" dirty="0"/>
              <a:t>consistency</a:t>
            </a:r>
          </a:p>
          <a:p>
            <a:pPr>
              <a:spcBef>
                <a:spcPts val="400"/>
              </a:spcBef>
            </a:pPr>
            <a:r>
              <a:rPr lang="en-US" sz="2400" dirty="0"/>
              <a:t>I</a:t>
            </a:r>
            <a:r>
              <a:rPr lang="en-US" sz="2400" dirty="0" smtClean="0"/>
              <a:t>nternal </a:t>
            </a:r>
            <a:r>
              <a:rPr lang="en-US" sz="2400" dirty="0"/>
              <a:t>consistency</a:t>
            </a:r>
          </a:p>
          <a:p>
            <a:pPr>
              <a:spcBef>
                <a:spcPts val="400"/>
              </a:spcBef>
            </a:pPr>
            <a:r>
              <a:rPr lang="en-US" sz="2400" dirty="0"/>
              <a:t>J</a:t>
            </a:r>
            <a:r>
              <a:rPr lang="en-US" sz="2400" dirty="0" smtClean="0"/>
              <a:t>ob </a:t>
            </a:r>
            <a:r>
              <a:rPr lang="en-US" sz="2400" dirty="0"/>
              <a:t>analysis</a:t>
            </a:r>
          </a:p>
          <a:p>
            <a:pPr>
              <a:spcBef>
                <a:spcPts val="400"/>
              </a:spcBef>
            </a:pPr>
            <a:r>
              <a:rPr lang="en-US" sz="2400" dirty="0"/>
              <a:t>J</a:t>
            </a:r>
            <a:r>
              <a:rPr lang="en-US" sz="2400" dirty="0" smtClean="0"/>
              <a:t>ob </a:t>
            </a:r>
            <a:r>
              <a:rPr lang="en-US" sz="2400" dirty="0"/>
              <a:t>description</a:t>
            </a:r>
          </a:p>
          <a:p>
            <a:pPr>
              <a:spcBef>
                <a:spcPts val="400"/>
              </a:spcBef>
            </a:pPr>
            <a:r>
              <a:rPr lang="en-US" sz="2400" dirty="0"/>
              <a:t>J</a:t>
            </a:r>
            <a:r>
              <a:rPr lang="en-US" sz="2400" dirty="0" smtClean="0"/>
              <a:t>ob </a:t>
            </a:r>
            <a:r>
              <a:rPr lang="en-US" sz="2400" dirty="0"/>
              <a:t>evaluation</a:t>
            </a:r>
          </a:p>
          <a:p>
            <a:pPr>
              <a:spcBef>
                <a:spcPts val="400"/>
              </a:spcBef>
            </a:pPr>
            <a:r>
              <a:rPr lang="en-US" sz="2400" dirty="0"/>
              <a:t>J</a:t>
            </a:r>
            <a:r>
              <a:rPr lang="en-US" sz="2400" dirty="0" smtClean="0"/>
              <a:t>ob </a:t>
            </a:r>
            <a:r>
              <a:rPr lang="en-US" sz="2400" dirty="0"/>
              <a:t>specification</a:t>
            </a:r>
          </a:p>
          <a:p>
            <a:pPr>
              <a:spcBef>
                <a:spcPts val="400"/>
              </a:spcBef>
            </a:pPr>
            <a:r>
              <a:rPr lang="en-US" sz="2400" dirty="0"/>
              <a:t>N</a:t>
            </a:r>
            <a:r>
              <a:rPr lang="en-US" sz="2400" dirty="0" smtClean="0"/>
              <a:t>ew </a:t>
            </a:r>
            <a:r>
              <a:rPr lang="en-US" sz="2400" dirty="0"/>
              <a:t>venture team</a:t>
            </a:r>
          </a:p>
          <a:p>
            <a:pPr>
              <a:spcBef>
                <a:spcPts val="400"/>
              </a:spcBef>
            </a:pPr>
            <a:r>
              <a:rPr lang="en-US" sz="2400" dirty="0"/>
              <a:t>Patient Affordable Care Act </a:t>
            </a:r>
          </a:p>
          <a:p>
            <a:pPr>
              <a:spcBef>
                <a:spcPts val="400"/>
              </a:spcBef>
            </a:pPr>
            <a:r>
              <a:rPr lang="en-US" sz="2400" dirty="0"/>
              <a:t>P</a:t>
            </a:r>
            <a:r>
              <a:rPr lang="en-US" sz="2400" dirty="0" smtClean="0"/>
              <a:t>romotion</a:t>
            </a:r>
            <a:endParaRPr lang="en-US" sz="2400" dirty="0"/>
          </a:p>
          <a:p>
            <a:pPr>
              <a:spcBef>
                <a:spcPts val="400"/>
              </a:spcBef>
            </a:pPr>
            <a:r>
              <a:rPr lang="en-US" sz="2400" dirty="0"/>
              <a:t>R</a:t>
            </a:r>
            <a:r>
              <a:rPr lang="en-US" sz="2400" dirty="0" smtClean="0"/>
              <a:t>ecruiting</a:t>
            </a:r>
            <a:endParaRPr lang="en-US" sz="2400" dirty="0"/>
          </a:p>
          <a:p>
            <a:pPr>
              <a:spcBef>
                <a:spcPts val="400"/>
              </a:spcBef>
            </a:pPr>
            <a:r>
              <a:rPr lang="en-US" sz="2400" dirty="0"/>
              <a:t>S</a:t>
            </a:r>
            <a:r>
              <a:rPr lang="en-US" sz="2400" dirty="0" smtClean="0"/>
              <a:t>taffing</a:t>
            </a:r>
            <a:endParaRPr lang="en-US" sz="2400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0" y="6537926"/>
            <a:ext cx="4909810" cy="32074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1200" dirty="0" smtClean="0"/>
              <a:t>© 2014 Routledge, Inc., Taylor and Francis Group. All rights reserved.</a:t>
            </a:r>
            <a:endParaRPr lang="en-US" sz="120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8061911" y="6447118"/>
            <a:ext cx="990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 smtClean="0"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9–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17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0582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3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Outcomes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928" y="1874537"/>
            <a:ext cx="8869583" cy="4571950"/>
          </a:xfrm>
        </p:spPr>
        <p:txBody>
          <a:bodyPr>
            <a:noAutofit/>
          </a:bodyPr>
          <a:lstStyle/>
          <a:p>
            <a:pPr>
              <a:spcBef>
                <a:spcPts val="800"/>
              </a:spcBef>
            </a:pPr>
            <a:r>
              <a:rPr lang="en-US" sz="1600" dirty="0" smtClean="0"/>
              <a:t>Identify </a:t>
            </a:r>
            <a:r>
              <a:rPr lang="en-US" sz="1600" dirty="0" smtClean="0"/>
              <a:t>the different </a:t>
            </a:r>
            <a:r>
              <a:rPr lang="en-US" sz="1600" dirty="0"/>
              <a:t>types of professionals that should be part of </a:t>
            </a:r>
            <a:r>
              <a:rPr lang="en-US" sz="1600" dirty="0" smtClean="0"/>
              <a:t>the new venture team</a:t>
            </a:r>
            <a:r>
              <a:rPr lang="en-US" sz="1600" dirty="0"/>
              <a:t>.</a:t>
            </a:r>
          </a:p>
          <a:p>
            <a:pPr>
              <a:spcBef>
                <a:spcPts val="800"/>
              </a:spcBef>
            </a:pPr>
            <a:r>
              <a:rPr lang="en-US" sz="1600" dirty="0" smtClean="0"/>
              <a:t>Differentiate </a:t>
            </a:r>
            <a:r>
              <a:rPr lang="en-US" sz="1600" dirty="0"/>
              <a:t>between a job analysis, job description, and job specifications within the human resource </a:t>
            </a:r>
            <a:r>
              <a:rPr lang="en-US" sz="1600" dirty="0" smtClean="0"/>
              <a:t>process.</a:t>
            </a:r>
            <a:endParaRPr lang="en-US" sz="1600" dirty="0"/>
          </a:p>
          <a:p>
            <a:pPr>
              <a:spcBef>
                <a:spcPts val="800"/>
              </a:spcBef>
            </a:pPr>
            <a:r>
              <a:rPr lang="en-US" sz="1600" dirty="0" smtClean="0"/>
              <a:t>Describe </a:t>
            </a:r>
            <a:r>
              <a:rPr lang="en-US" sz="1600" dirty="0"/>
              <a:t>the difference between internal consistency and external consistency as they relate to job evaluation.</a:t>
            </a:r>
          </a:p>
          <a:p>
            <a:pPr>
              <a:spcBef>
                <a:spcPts val="800"/>
              </a:spcBef>
            </a:pPr>
            <a:r>
              <a:rPr lang="en-US" sz="1600" dirty="0" smtClean="0"/>
              <a:t>Explain </a:t>
            </a:r>
            <a:r>
              <a:rPr lang="en-US" sz="1600" dirty="0"/>
              <a:t>the role of recruitment of employees within the human resource management process. </a:t>
            </a:r>
          </a:p>
          <a:p>
            <a:pPr>
              <a:spcBef>
                <a:spcPts val="800"/>
              </a:spcBef>
            </a:pPr>
            <a:r>
              <a:rPr lang="en-US" sz="1600" dirty="0" smtClean="0"/>
              <a:t>Discuss </a:t>
            </a:r>
            <a:r>
              <a:rPr lang="en-US" sz="1600" dirty="0"/>
              <a:t>the role of selection of employees within the human resource management process.</a:t>
            </a:r>
          </a:p>
          <a:p>
            <a:pPr>
              <a:spcBef>
                <a:spcPts val="800"/>
              </a:spcBef>
            </a:pPr>
            <a:r>
              <a:rPr lang="en-US" sz="1600" dirty="0" smtClean="0"/>
              <a:t>Explain </a:t>
            </a:r>
            <a:r>
              <a:rPr lang="en-US" sz="1600" dirty="0"/>
              <a:t>the role of the orientation of employees within the human resource management process.</a:t>
            </a:r>
          </a:p>
          <a:p>
            <a:pPr>
              <a:spcBef>
                <a:spcPts val="800"/>
              </a:spcBef>
            </a:pPr>
            <a:r>
              <a:rPr lang="en-US" sz="1600" dirty="0" smtClean="0"/>
              <a:t>Describe </a:t>
            </a:r>
            <a:r>
              <a:rPr lang="en-US" sz="1600" dirty="0"/>
              <a:t>the role of compensation of employees within the human resource management process. </a:t>
            </a:r>
            <a:endParaRPr lang="en-US" sz="1600" dirty="0" smtClean="0"/>
          </a:p>
          <a:p>
            <a:pPr>
              <a:spcBef>
                <a:spcPts val="800"/>
              </a:spcBef>
            </a:pPr>
            <a:r>
              <a:rPr lang="en-US" sz="1600" dirty="0" smtClean="0"/>
              <a:t>Define the 12 key terms identified in this chapter.</a:t>
            </a:r>
            <a:endParaRPr lang="en-US" sz="1600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 smtClean="0"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9–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2</a:t>
            </a:fld>
            <a:endParaRPr lang="en-US" dirty="0">
              <a:cs typeface="+mn-cs"/>
            </a:endParaRPr>
          </a:p>
        </p:txBody>
      </p:sp>
      <p:sp>
        <p:nvSpPr>
          <p:cNvPr id="12" name="Content Placeholder 3"/>
          <p:cNvSpPr txBox="1">
            <a:spLocks/>
          </p:cNvSpPr>
          <p:nvPr/>
        </p:nvSpPr>
        <p:spPr bwMode="auto">
          <a:xfrm>
            <a:off x="182928" y="1508781"/>
            <a:ext cx="8778116" cy="548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2250" indent="-222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6699"/>
              </a:buClr>
              <a:buChar char="•"/>
              <a:defRPr sz="280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625475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6699"/>
              </a:buClr>
              <a:buSzPct val="90000"/>
              <a:buFont typeface="Wingdings" pitchFamily="2" charset="2"/>
              <a:buChar char="Ø"/>
              <a:defRPr sz="2400">
                <a:solidFill>
                  <a:srgbClr val="99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2pPr>
            <a:lvl3pPr marL="1030288" indent="-2905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99CC"/>
              </a:buClr>
              <a:buSzPct val="75000"/>
              <a:buFont typeface="Wingdings" pitchFamily="2" charset="2"/>
              <a:buChar char="v"/>
              <a:defRPr sz="200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3pPr>
            <a:lvl4pPr marL="1366838" indent="-222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4pPr>
            <a:lvl5pPr marL="1657350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5pPr>
            <a:lvl6pPr marL="21145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6pPr>
            <a:lvl7pPr marL="25717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7pPr>
            <a:lvl8pPr marL="30289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8pPr>
            <a:lvl9pPr marL="34861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After studying this chapter, you should be able to:</a:t>
            </a:r>
            <a:endParaRPr lang="en-US" sz="2600" kern="0" dirty="0"/>
          </a:p>
        </p:txBody>
      </p:sp>
    </p:spTree>
    <p:extLst>
      <p:ext uri="{BB962C8B-B14F-4D97-AF65-F5344CB8AC3E}">
        <p14:creationId xmlns:p14="http://schemas.microsoft.com/office/powerpoint/2010/main" val="3428923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Venture Team Members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9–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3</a:t>
            </a:fld>
            <a:endParaRPr lang="en-US" dirty="0">
              <a:cs typeface="+mn-cs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589737636"/>
              </p:ext>
            </p:extLst>
          </p:nvPr>
        </p:nvGraphicFramePr>
        <p:xfrm>
          <a:off x="1188757" y="1691659"/>
          <a:ext cx="6644612" cy="47040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99513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Professional Advisors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9–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4</a:t>
            </a:fld>
            <a:endParaRPr lang="en-US" dirty="0">
              <a:cs typeface="+mn-cs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285641917"/>
              </p:ext>
            </p:extLst>
          </p:nvPr>
        </p:nvGraphicFramePr>
        <p:xfrm>
          <a:off x="1554513" y="1762760"/>
          <a:ext cx="6096000" cy="44094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9476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8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Accountants and </a:t>
            </a:r>
            <a:br>
              <a:rPr lang="en-US" dirty="0" smtClean="0"/>
            </a:br>
            <a:r>
              <a:rPr lang="en-US" dirty="0" smtClean="0"/>
              <a:t>Insurance Agents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4846286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Accountants can help with:</a:t>
            </a:r>
          </a:p>
          <a:p>
            <a:pPr lvl="1"/>
            <a:r>
              <a:rPr lang="en-US" dirty="0"/>
              <a:t>Business advisory services </a:t>
            </a:r>
            <a:endParaRPr lang="en-US" dirty="0" smtClean="0"/>
          </a:p>
          <a:p>
            <a:pPr lvl="1"/>
            <a:r>
              <a:rPr lang="en-US" dirty="0"/>
              <a:t>Accounting and record-keeping </a:t>
            </a:r>
            <a:endParaRPr lang="en-US" dirty="0" smtClean="0"/>
          </a:p>
          <a:p>
            <a:pPr lvl="1"/>
            <a:r>
              <a:rPr lang="en-US" dirty="0"/>
              <a:t>Tax advice </a:t>
            </a:r>
            <a:endParaRPr lang="en-US" dirty="0" smtClean="0"/>
          </a:p>
          <a:p>
            <a:pPr lvl="1"/>
            <a:r>
              <a:rPr lang="en-US" dirty="0"/>
              <a:t>Auditing </a:t>
            </a:r>
            <a:endParaRPr lang="en-US" dirty="0" smtClean="0"/>
          </a:p>
          <a:p>
            <a:r>
              <a:rPr lang="en-US" sz="3200" dirty="0" smtClean="0"/>
              <a:t>Insurance agents can help with:</a:t>
            </a:r>
          </a:p>
          <a:p>
            <a:pPr lvl="1"/>
            <a:r>
              <a:rPr lang="en-US" dirty="0"/>
              <a:t>Workers' compensation </a:t>
            </a:r>
            <a:endParaRPr lang="en-US" dirty="0" smtClean="0"/>
          </a:p>
          <a:p>
            <a:pPr lvl="1"/>
            <a:r>
              <a:rPr lang="en-US" dirty="0"/>
              <a:t>General </a:t>
            </a:r>
            <a:r>
              <a:rPr lang="en-US" dirty="0" smtClean="0"/>
              <a:t>liability</a:t>
            </a:r>
          </a:p>
          <a:p>
            <a:pPr lvl="1"/>
            <a:r>
              <a:rPr lang="en-US" dirty="0"/>
              <a:t>Auto </a:t>
            </a:r>
            <a:endParaRPr lang="en-US" dirty="0" smtClean="0"/>
          </a:p>
          <a:p>
            <a:pPr lvl="1"/>
            <a:r>
              <a:rPr lang="en-US" dirty="0"/>
              <a:t>Property/casualty </a:t>
            </a:r>
            <a:r>
              <a:rPr lang="en-US" dirty="0" smtClean="0"/>
              <a:t>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9–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5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8372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Human Resource Management Process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9–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6</a:t>
            </a:fld>
            <a:endParaRPr lang="en-US" dirty="0">
              <a:cs typeface="+mn-cs"/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713009668"/>
              </p:ext>
            </p:extLst>
          </p:nvPr>
        </p:nvGraphicFramePr>
        <p:xfrm>
          <a:off x="365806" y="2057415"/>
          <a:ext cx="8056837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Rectangle 8"/>
          <p:cNvSpPr/>
          <p:nvPr/>
        </p:nvSpPr>
        <p:spPr>
          <a:xfrm>
            <a:off x="365806" y="1600220"/>
            <a:ext cx="48839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BB0408"/>
                </a:solidFill>
              </a:rPr>
              <a:t>Exhibit 9-1 </a:t>
            </a:r>
            <a:r>
              <a:rPr lang="en-US" sz="1400" b="1" dirty="0"/>
              <a:t>The Human Resource Management Process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79438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570ACDBF-3727-7C4E-9171-BD5A1632A9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>
                                            <p:graphicEl>
                                              <a:dgm id="{570ACDBF-3727-7C4E-9171-BD5A1632A97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6682A44-D908-634C-B2BF-CD359C11A4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>
                                            <p:graphicEl>
                                              <a:dgm id="{C6682A44-D908-634C-B2BF-CD359C11A4B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F9A0ECF-C47C-3248-8B01-39FF815B1A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">
                                            <p:graphicEl>
                                              <a:dgm id="{1F9A0ECF-C47C-3248-8B01-39FF815B1A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CE06C2B-91D9-7740-A4AD-B9968A6C5F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">
                                            <p:graphicEl>
                                              <a:dgm id="{ECE06C2B-91D9-7740-A4AD-B9968A6C5F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EF5B6A5-D904-4B4B-8035-D33FCF3F32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">
                                            <p:graphicEl>
                                              <a:dgm id="{1EF5B6A5-D904-4B4B-8035-D33FCF3F32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5D9C5F75-D2C5-994F-8A38-524B346007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8">
                                            <p:graphicEl>
                                              <a:dgm id="{5D9C5F75-D2C5-994F-8A38-524B346007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F2B369F-AD5F-964D-82DE-EF8F9F38CE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8">
                                            <p:graphicEl>
                                              <a:dgm id="{CF2B369F-AD5F-964D-82DE-EF8F9F38CE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9D84402-AEA8-7444-8149-4719222E34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8">
                                            <p:graphicEl>
                                              <a:dgm id="{A9D84402-AEA8-7444-8149-4719222E34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7196"/>
            <a:ext cx="9144000" cy="1336956"/>
          </a:xfrm>
        </p:spPr>
        <p:txBody>
          <a:bodyPr/>
          <a:lstStyle/>
          <a:p>
            <a:r>
              <a:rPr lang="en-US" dirty="0" smtClean="0"/>
              <a:t>Job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rgbClr val="BB0408"/>
                </a:solidFill>
              </a:rPr>
              <a:t>Job analysis:</a:t>
            </a:r>
            <a:r>
              <a:rPr lang="en-US" dirty="0" smtClean="0"/>
              <a:t> </a:t>
            </a:r>
            <a:r>
              <a:rPr lang="en-US" dirty="0"/>
              <a:t>describes both the worker and the </a:t>
            </a:r>
            <a:r>
              <a:rPr lang="en-US" dirty="0" smtClean="0"/>
              <a:t>job</a:t>
            </a:r>
          </a:p>
          <a:p>
            <a:r>
              <a:rPr lang="en-US" dirty="0" smtClean="0">
                <a:solidFill>
                  <a:srgbClr val="BB0408"/>
                </a:solidFill>
              </a:rPr>
              <a:t>Job </a:t>
            </a:r>
            <a:r>
              <a:rPr lang="en-US" dirty="0">
                <a:solidFill>
                  <a:srgbClr val="BB0408"/>
                </a:solidFill>
              </a:rPr>
              <a:t>description</a:t>
            </a:r>
            <a:r>
              <a:rPr lang="en-US" dirty="0" smtClean="0"/>
              <a:t>:  </a:t>
            </a:r>
            <a:r>
              <a:rPr lang="en-US" dirty="0"/>
              <a:t>specifies the duties and requirements of the </a:t>
            </a:r>
            <a:r>
              <a:rPr lang="en-US" dirty="0" smtClean="0"/>
              <a:t>job</a:t>
            </a:r>
          </a:p>
          <a:p>
            <a:r>
              <a:rPr lang="en-US" dirty="0">
                <a:solidFill>
                  <a:srgbClr val="BB0408"/>
                </a:solidFill>
              </a:rPr>
              <a:t>Job specifications</a:t>
            </a:r>
            <a:r>
              <a:rPr lang="en-US" dirty="0" smtClean="0"/>
              <a:t>:  </a:t>
            </a:r>
            <a:r>
              <a:rPr lang="en-US" dirty="0"/>
              <a:t>set </a:t>
            </a:r>
            <a:r>
              <a:rPr lang="en-US" dirty="0" smtClean="0"/>
              <a:t>forth </a:t>
            </a:r>
            <a:r>
              <a:rPr lang="en-US" dirty="0"/>
              <a:t>the </a:t>
            </a:r>
            <a:r>
              <a:rPr lang="en-US" dirty="0" smtClean="0"/>
              <a:t>specific  skill and training of the </a:t>
            </a:r>
            <a:r>
              <a:rPr lang="en-US" dirty="0"/>
              <a:t>people </a:t>
            </a:r>
            <a:r>
              <a:rPr lang="en-US" dirty="0" smtClean="0"/>
              <a:t>hired to  perform the job functions</a:t>
            </a:r>
          </a:p>
          <a:p>
            <a:r>
              <a:rPr lang="en-US" dirty="0" smtClean="0"/>
              <a:t>A </a:t>
            </a:r>
            <a:r>
              <a:rPr lang="en-US" dirty="0"/>
              <a:t>job description is what the worker does; a job specification is who the worker </a:t>
            </a:r>
            <a:r>
              <a:rPr lang="en-US" dirty="0" smtClean="0"/>
              <a:t>is.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9–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7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5329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Job Evaluation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45892"/>
            <a:ext cx="8042276" cy="4343400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rgbClr val="BB0408"/>
                </a:solidFill>
              </a:rPr>
              <a:t>Job </a:t>
            </a:r>
            <a:r>
              <a:rPr lang="en-US" dirty="0" smtClean="0">
                <a:solidFill>
                  <a:srgbClr val="BB0408"/>
                </a:solidFill>
              </a:rPr>
              <a:t>evaluation</a:t>
            </a:r>
            <a:r>
              <a:rPr lang="en-US" dirty="0" smtClean="0"/>
              <a:t>:  process </a:t>
            </a:r>
            <a:r>
              <a:rPr lang="en-US" dirty="0"/>
              <a:t>of determining the relative value of each job to the company </a:t>
            </a:r>
            <a:endParaRPr lang="en-US" dirty="0" smtClean="0"/>
          </a:p>
          <a:p>
            <a:r>
              <a:rPr lang="en-US" dirty="0">
                <a:solidFill>
                  <a:srgbClr val="BB0408"/>
                </a:solidFill>
              </a:rPr>
              <a:t>Internal </a:t>
            </a:r>
            <a:r>
              <a:rPr lang="en-US" dirty="0" smtClean="0">
                <a:solidFill>
                  <a:srgbClr val="BB0408"/>
                </a:solidFill>
              </a:rPr>
              <a:t>consistency</a:t>
            </a:r>
            <a:r>
              <a:rPr lang="en-US" dirty="0" smtClean="0"/>
              <a:t>: means </a:t>
            </a:r>
            <a:r>
              <a:rPr lang="en-US" dirty="0"/>
              <a:t>that </a:t>
            </a:r>
            <a:r>
              <a:rPr lang="en-US" dirty="0" smtClean="0"/>
              <a:t>high </a:t>
            </a:r>
            <a:r>
              <a:rPr lang="en-US" dirty="0"/>
              <a:t>worth </a:t>
            </a:r>
            <a:r>
              <a:rPr lang="en-US" dirty="0" smtClean="0"/>
              <a:t>jobs get paid more </a:t>
            </a:r>
            <a:r>
              <a:rPr lang="en-US" dirty="0"/>
              <a:t>than </a:t>
            </a:r>
            <a:r>
              <a:rPr lang="en-US" dirty="0" smtClean="0"/>
              <a:t>low </a:t>
            </a:r>
            <a:r>
              <a:rPr lang="en-US" dirty="0"/>
              <a:t>worth </a:t>
            </a:r>
            <a:r>
              <a:rPr lang="en-US" dirty="0" smtClean="0"/>
              <a:t>jobs </a:t>
            </a:r>
            <a:r>
              <a:rPr lang="en-US" dirty="0"/>
              <a:t>and </a:t>
            </a:r>
            <a:r>
              <a:rPr lang="en-US" dirty="0" smtClean="0"/>
              <a:t>that there </a:t>
            </a:r>
            <a:r>
              <a:rPr lang="en-US" dirty="0"/>
              <a:t>are </a:t>
            </a:r>
            <a:r>
              <a:rPr lang="en-US" dirty="0" smtClean="0"/>
              <a:t>clear </a:t>
            </a:r>
            <a:r>
              <a:rPr lang="en-US" dirty="0"/>
              <a:t>relationships between </a:t>
            </a:r>
            <a:r>
              <a:rPr lang="en-US" dirty="0" smtClean="0"/>
              <a:t>jobs </a:t>
            </a:r>
            <a:endParaRPr lang="en-US" dirty="0" smtClean="0"/>
          </a:p>
          <a:p>
            <a:r>
              <a:rPr lang="en-US" dirty="0" smtClean="0">
                <a:solidFill>
                  <a:srgbClr val="BB0408"/>
                </a:solidFill>
              </a:rPr>
              <a:t>External consistency</a:t>
            </a:r>
            <a:r>
              <a:rPr lang="en-US" dirty="0"/>
              <a:t>:</a:t>
            </a:r>
            <a:r>
              <a:rPr lang="en-US" dirty="0" smtClean="0">
                <a:solidFill>
                  <a:srgbClr val="BB0408"/>
                </a:solidFill>
              </a:rPr>
              <a:t> </a:t>
            </a:r>
            <a:r>
              <a:rPr lang="en-US" dirty="0"/>
              <a:t>means that the pay structure corresponds to the community wage </a:t>
            </a:r>
            <a:r>
              <a:rPr lang="en-US" dirty="0" smtClean="0"/>
              <a:t>structure </a:t>
            </a:r>
            <a:endParaRPr lang="en-US" dirty="0" smtClean="0"/>
          </a:p>
          <a:p>
            <a:pPr lvl="1"/>
            <a:r>
              <a:rPr lang="en-US" sz="3400" dirty="0" smtClean="0"/>
              <a:t>Ranking system</a:t>
            </a:r>
          </a:p>
          <a:p>
            <a:pPr lvl="1"/>
            <a:r>
              <a:rPr lang="en-US" sz="3400" dirty="0" smtClean="0"/>
              <a:t>Point system</a:t>
            </a:r>
            <a:endParaRPr lang="en-US" sz="3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9–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8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7701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Government Laws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Regulations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Considerations</a:t>
            </a:r>
          </a:p>
          <a:p>
            <a:pPr lvl="1"/>
            <a:r>
              <a:rPr lang="en-US" dirty="0" smtClean="0"/>
              <a:t>Taxes</a:t>
            </a:r>
          </a:p>
          <a:p>
            <a:pPr lvl="1"/>
            <a:r>
              <a:rPr lang="en-US" dirty="0" smtClean="0"/>
              <a:t>Workers’ compensation</a:t>
            </a:r>
          </a:p>
          <a:p>
            <a:pPr lvl="1"/>
            <a:r>
              <a:rPr lang="en-US" dirty="0" smtClean="0"/>
              <a:t>EEOC</a:t>
            </a:r>
          </a:p>
          <a:p>
            <a:pPr lvl="1"/>
            <a:r>
              <a:rPr lang="en-US" dirty="0" smtClean="0"/>
              <a:t>Homeland Security</a:t>
            </a:r>
          </a:p>
          <a:p>
            <a:pPr lvl="1"/>
            <a:r>
              <a:rPr lang="en-US" dirty="0" smtClean="0"/>
              <a:t>OSHA</a:t>
            </a:r>
          </a:p>
          <a:p>
            <a:pPr lvl="1"/>
            <a:r>
              <a:rPr lang="en-US" dirty="0" smtClean="0"/>
              <a:t>Multiple local, state, and federal laws and regulations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9–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9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8664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ssierPPT-12_2013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LussierPPT-12_2013.thmx</Template>
  <TotalTime>9132</TotalTime>
  <Words>897</Words>
  <Application>Microsoft Office PowerPoint</Application>
  <PresentationFormat>On-screen Show (4:3)</PresentationFormat>
  <Paragraphs>159</Paragraphs>
  <Slides>17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LussierPPT-12_2013</vt:lpstr>
      <vt:lpstr>CHAPTER 9</vt:lpstr>
      <vt:lpstr>Learning Outcomes</vt:lpstr>
      <vt:lpstr>New Venture Team Members</vt:lpstr>
      <vt:lpstr>Professional Advisors </vt:lpstr>
      <vt:lpstr>Accountants and  Insurance Agents</vt:lpstr>
      <vt:lpstr>The Human Resource Management Process </vt:lpstr>
      <vt:lpstr>Job Analysis</vt:lpstr>
      <vt:lpstr>Job Evaluation </vt:lpstr>
      <vt:lpstr>Government Laws  and Regulations </vt:lpstr>
      <vt:lpstr>Steps in the  Employment Process</vt:lpstr>
      <vt:lpstr>The Employment Process</vt:lpstr>
      <vt:lpstr>The Selection Process</vt:lpstr>
      <vt:lpstr>Developing Employees </vt:lpstr>
      <vt:lpstr>Developing Employees through Performance Appraisal </vt:lpstr>
      <vt:lpstr>Retaining and  Terminating Employees </vt:lpstr>
      <vt:lpstr>Management Succession  and Exit Strategies </vt:lpstr>
      <vt:lpstr>Key Terms</vt:lpstr>
    </vt:vector>
  </TitlesOfParts>
  <Manager>Arlin Kauffman</Manager>
  <Company>Routledge, Inc.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Entrepreneurial New Venture Skills, 3rd</dc:title>
  <dc:subject>Chapter 9: HR</dc:subject>
  <dc:creator>Jimidene Murphey</dc:creator>
  <cp:keywords/>
  <dc:description/>
  <cp:lastModifiedBy>katielandmark</cp:lastModifiedBy>
  <cp:revision>765</cp:revision>
  <dcterms:created xsi:type="dcterms:W3CDTF">2003-02-17T02:06:55Z</dcterms:created>
  <dcterms:modified xsi:type="dcterms:W3CDTF">2014-06-11T13:48:54Z</dcterms:modified>
  <cp:category/>
</cp:coreProperties>
</file>