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34" r:id="rId2"/>
  </p:sldMasterIdLst>
  <p:notesMasterIdLst>
    <p:notesMasterId r:id="rId18"/>
  </p:notesMasterIdLst>
  <p:sldIdLst>
    <p:sldId id="256" r:id="rId3"/>
    <p:sldId id="266" r:id="rId4"/>
    <p:sldId id="288" r:id="rId5"/>
    <p:sldId id="289" r:id="rId6"/>
    <p:sldId id="268" r:id="rId7"/>
    <p:sldId id="269" r:id="rId8"/>
    <p:sldId id="303" r:id="rId9"/>
    <p:sldId id="285" r:id="rId10"/>
    <p:sldId id="304" r:id="rId11"/>
    <p:sldId id="305" r:id="rId12"/>
    <p:sldId id="306" r:id="rId13"/>
    <p:sldId id="270" r:id="rId14"/>
    <p:sldId id="307" r:id="rId15"/>
    <p:sldId id="290" r:id="rId16"/>
    <p:sldId id="308" r:id="rId17"/>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27" autoAdjust="0"/>
    <p:restoredTop sz="85198" autoAdjust="0"/>
  </p:normalViewPr>
  <p:slideViewPr>
    <p:cSldViewPr>
      <p:cViewPr>
        <p:scale>
          <a:sx n="99" d="100"/>
          <a:sy n="99" d="100"/>
        </p:scale>
        <p:origin x="-39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8D7E56-260C-4A9B-8B1F-715887F126C8}"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GB"/>
        </a:p>
      </dgm:t>
    </dgm:pt>
    <dgm:pt modelId="{91A59AAA-FED7-490C-98F5-8966A9FC3833}">
      <dgm:prSet phldrT="[Text]"/>
      <dgm:spPr/>
      <dgm:t>
        <a:bodyPr/>
        <a:lstStyle/>
        <a:p>
          <a:r>
            <a:rPr lang="en-GB" dirty="0" smtClean="0"/>
            <a:t>Active euthanasia</a:t>
          </a:r>
          <a:endParaRPr lang="en-GB" dirty="0"/>
        </a:p>
      </dgm:t>
    </dgm:pt>
    <dgm:pt modelId="{9D6ECE1D-E287-4E2F-AFCA-2763A2861C3C}" type="parTrans" cxnId="{F52C44FF-2628-495B-A916-5A4423184BC2}">
      <dgm:prSet/>
      <dgm:spPr/>
      <dgm:t>
        <a:bodyPr/>
        <a:lstStyle/>
        <a:p>
          <a:endParaRPr lang="en-GB"/>
        </a:p>
      </dgm:t>
    </dgm:pt>
    <dgm:pt modelId="{1477D7F1-AE6D-41A5-9E88-191AF8543E22}" type="sibTrans" cxnId="{F52C44FF-2628-495B-A916-5A4423184BC2}">
      <dgm:prSet/>
      <dgm:spPr/>
      <dgm:t>
        <a:bodyPr/>
        <a:lstStyle/>
        <a:p>
          <a:endParaRPr lang="en-GB"/>
        </a:p>
      </dgm:t>
    </dgm:pt>
    <dgm:pt modelId="{29A863E9-F250-4E2B-ACFA-C1BFB253915D}">
      <dgm:prSet phldrT="[Text]"/>
      <dgm:spPr/>
      <dgm:t>
        <a:bodyPr/>
        <a:lstStyle/>
        <a:p>
          <a:r>
            <a:rPr lang="en-GB" dirty="0" smtClean="0">
              <a:solidFill>
                <a:schemeClr val="tx1"/>
              </a:solidFill>
            </a:rPr>
            <a:t>an </a:t>
          </a:r>
          <a:r>
            <a:rPr lang="en-GB" dirty="0" smtClean="0">
              <a:solidFill>
                <a:schemeClr val="tx1"/>
              </a:solidFill>
            </a:rPr>
            <a:t>act of mercy killing</a:t>
          </a:r>
          <a:endParaRPr lang="en-GB" dirty="0">
            <a:solidFill>
              <a:schemeClr val="tx1"/>
            </a:solidFill>
          </a:endParaRPr>
        </a:p>
      </dgm:t>
    </dgm:pt>
    <dgm:pt modelId="{3B5B189C-A028-406B-87A9-7142BC42007B}" type="parTrans" cxnId="{9AB00501-692B-4A39-89B5-6D5CE91004FC}">
      <dgm:prSet/>
      <dgm:spPr/>
      <dgm:t>
        <a:bodyPr/>
        <a:lstStyle/>
        <a:p>
          <a:endParaRPr lang="en-GB"/>
        </a:p>
      </dgm:t>
    </dgm:pt>
    <dgm:pt modelId="{477B0F40-0556-47AD-83F9-8E6F4C057F8B}" type="sibTrans" cxnId="{9AB00501-692B-4A39-89B5-6D5CE91004FC}">
      <dgm:prSet/>
      <dgm:spPr/>
      <dgm:t>
        <a:bodyPr/>
        <a:lstStyle/>
        <a:p>
          <a:endParaRPr lang="en-GB"/>
        </a:p>
      </dgm:t>
    </dgm:pt>
    <dgm:pt modelId="{D7B813F1-36B2-4BCC-96A9-486C2EE4D97C}">
      <dgm:prSet phldrT="[Text]"/>
      <dgm:spPr/>
      <dgm:t>
        <a:bodyPr/>
        <a:lstStyle/>
        <a:p>
          <a:r>
            <a:rPr lang="en-GB" dirty="0" smtClean="0"/>
            <a:t>Passive euthanasia</a:t>
          </a:r>
          <a:endParaRPr lang="en-GB" dirty="0"/>
        </a:p>
      </dgm:t>
    </dgm:pt>
    <dgm:pt modelId="{A157C85C-32BA-48FD-B8BD-AC64601FF7BC}" type="parTrans" cxnId="{AD6743E7-8212-49F3-9234-F82295735A0B}">
      <dgm:prSet/>
      <dgm:spPr/>
      <dgm:t>
        <a:bodyPr/>
        <a:lstStyle/>
        <a:p>
          <a:endParaRPr lang="en-GB"/>
        </a:p>
      </dgm:t>
    </dgm:pt>
    <dgm:pt modelId="{BF151AFE-C997-4076-9EAB-E102DF53FDEF}" type="sibTrans" cxnId="{AD6743E7-8212-49F3-9234-F82295735A0B}">
      <dgm:prSet/>
      <dgm:spPr/>
      <dgm:t>
        <a:bodyPr/>
        <a:lstStyle/>
        <a:p>
          <a:endParaRPr lang="en-GB"/>
        </a:p>
      </dgm:t>
    </dgm:pt>
    <dgm:pt modelId="{FCE37E11-8415-48C0-973A-6581289CBB1A}">
      <dgm:prSet phldrT="[Text]"/>
      <dgm:spPr/>
      <dgm:t>
        <a:bodyPr/>
        <a:lstStyle/>
        <a:p>
          <a:r>
            <a:rPr lang="en-GB" dirty="0" smtClean="0">
              <a:solidFill>
                <a:schemeClr val="tx1"/>
              </a:solidFill>
            </a:rPr>
            <a:t>helping someone die because it is judged that it is better for the person to be dead</a:t>
          </a:r>
          <a:endParaRPr lang="en-GB" dirty="0">
            <a:solidFill>
              <a:schemeClr val="tx1"/>
            </a:solidFill>
          </a:endParaRPr>
        </a:p>
      </dgm:t>
    </dgm:pt>
    <dgm:pt modelId="{F0FF4283-4F96-4AA1-BFF9-08B7F5B5FDB4}" type="parTrans" cxnId="{A824137A-1858-4160-9822-5A6879AA5C76}">
      <dgm:prSet/>
      <dgm:spPr/>
      <dgm:t>
        <a:bodyPr/>
        <a:lstStyle/>
        <a:p>
          <a:endParaRPr lang="en-GB"/>
        </a:p>
      </dgm:t>
    </dgm:pt>
    <dgm:pt modelId="{16309C62-4245-4FF3-BAC2-FD1727974566}" type="sibTrans" cxnId="{A824137A-1858-4160-9822-5A6879AA5C76}">
      <dgm:prSet/>
      <dgm:spPr/>
      <dgm:t>
        <a:bodyPr/>
        <a:lstStyle/>
        <a:p>
          <a:endParaRPr lang="en-GB"/>
        </a:p>
      </dgm:t>
    </dgm:pt>
    <dgm:pt modelId="{19224976-57A1-4378-88B2-9EA0EFCB8272}" type="pres">
      <dgm:prSet presAssocID="{048D7E56-260C-4A9B-8B1F-715887F126C8}" presName="Name0" presStyleCnt="0">
        <dgm:presLayoutVars>
          <dgm:dir/>
          <dgm:animLvl val="lvl"/>
          <dgm:resizeHandles val="exact"/>
        </dgm:presLayoutVars>
      </dgm:prSet>
      <dgm:spPr/>
      <dgm:t>
        <a:bodyPr/>
        <a:lstStyle/>
        <a:p>
          <a:endParaRPr lang="en-GB"/>
        </a:p>
      </dgm:t>
    </dgm:pt>
    <dgm:pt modelId="{B97ABDA0-82E7-48E9-9F0B-BD2CE845A80E}" type="pres">
      <dgm:prSet presAssocID="{91A59AAA-FED7-490C-98F5-8966A9FC3833}" presName="linNode" presStyleCnt="0"/>
      <dgm:spPr/>
    </dgm:pt>
    <dgm:pt modelId="{CA608920-E093-45F8-967E-B956A82CD2DB}" type="pres">
      <dgm:prSet presAssocID="{91A59AAA-FED7-490C-98F5-8966A9FC3833}" presName="parTx" presStyleLbl="revTx" presStyleIdx="0" presStyleCnt="2">
        <dgm:presLayoutVars>
          <dgm:chMax val="1"/>
          <dgm:bulletEnabled val="1"/>
        </dgm:presLayoutVars>
      </dgm:prSet>
      <dgm:spPr/>
      <dgm:t>
        <a:bodyPr/>
        <a:lstStyle/>
        <a:p>
          <a:endParaRPr lang="en-GB"/>
        </a:p>
      </dgm:t>
    </dgm:pt>
    <dgm:pt modelId="{C0ECC5B8-4786-46CC-8935-AB0D424969A4}" type="pres">
      <dgm:prSet presAssocID="{91A59AAA-FED7-490C-98F5-8966A9FC3833}" presName="bracket" presStyleLbl="parChTrans1D1" presStyleIdx="0" presStyleCnt="2"/>
      <dgm:spPr/>
    </dgm:pt>
    <dgm:pt modelId="{395A95E2-7515-4922-BBF7-1C8D8B5FEB5F}" type="pres">
      <dgm:prSet presAssocID="{91A59AAA-FED7-490C-98F5-8966A9FC3833}" presName="spH" presStyleCnt="0"/>
      <dgm:spPr/>
    </dgm:pt>
    <dgm:pt modelId="{E6AED461-F53F-451A-8EB0-CDE99393B9A4}" type="pres">
      <dgm:prSet presAssocID="{91A59AAA-FED7-490C-98F5-8966A9FC3833}" presName="desTx" presStyleLbl="node1" presStyleIdx="0" presStyleCnt="2" custScaleX="89922">
        <dgm:presLayoutVars>
          <dgm:bulletEnabled val="1"/>
        </dgm:presLayoutVars>
      </dgm:prSet>
      <dgm:spPr/>
      <dgm:t>
        <a:bodyPr/>
        <a:lstStyle/>
        <a:p>
          <a:endParaRPr lang="en-GB"/>
        </a:p>
      </dgm:t>
    </dgm:pt>
    <dgm:pt modelId="{06E2832E-64F7-44FA-B46B-EB906DF6579C}" type="pres">
      <dgm:prSet presAssocID="{1477D7F1-AE6D-41A5-9E88-191AF8543E22}" presName="spV" presStyleCnt="0"/>
      <dgm:spPr/>
    </dgm:pt>
    <dgm:pt modelId="{199B3BDE-9FA8-496B-A7D8-F654E93DDE1D}" type="pres">
      <dgm:prSet presAssocID="{D7B813F1-36B2-4BCC-96A9-486C2EE4D97C}" presName="linNode" presStyleCnt="0"/>
      <dgm:spPr/>
    </dgm:pt>
    <dgm:pt modelId="{AE824D5D-76D8-4DAC-A863-40DCD5CE895B}" type="pres">
      <dgm:prSet presAssocID="{D7B813F1-36B2-4BCC-96A9-486C2EE4D97C}" presName="parTx" presStyleLbl="revTx" presStyleIdx="1" presStyleCnt="2">
        <dgm:presLayoutVars>
          <dgm:chMax val="1"/>
          <dgm:bulletEnabled val="1"/>
        </dgm:presLayoutVars>
      </dgm:prSet>
      <dgm:spPr/>
      <dgm:t>
        <a:bodyPr/>
        <a:lstStyle/>
        <a:p>
          <a:endParaRPr lang="en-GB"/>
        </a:p>
      </dgm:t>
    </dgm:pt>
    <dgm:pt modelId="{963E9203-55AB-449A-BB65-C8CDE0AD779E}" type="pres">
      <dgm:prSet presAssocID="{D7B813F1-36B2-4BCC-96A9-486C2EE4D97C}" presName="bracket" presStyleLbl="parChTrans1D1" presStyleIdx="1" presStyleCnt="2"/>
      <dgm:spPr/>
    </dgm:pt>
    <dgm:pt modelId="{96139C19-34DE-4A95-867F-A7FF26398DD2}" type="pres">
      <dgm:prSet presAssocID="{D7B813F1-36B2-4BCC-96A9-486C2EE4D97C}" presName="spH" presStyleCnt="0"/>
      <dgm:spPr/>
    </dgm:pt>
    <dgm:pt modelId="{AB120AE2-8E9E-45C9-8013-07127A4876DA}" type="pres">
      <dgm:prSet presAssocID="{D7B813F1-36B2-4BCC-96A9-486C2EE4D97C}" presName="desTx" presStyleLbl="node1" presStyleIdx="1" presStyleCnt="2" custScaleX="89922">
        <dgm:presLayoutVars>
          <dgm:bulletEnabled val="1"/>
        </dgm:presLayoutVars>
      </dgm:prSet>
      <dgm:spPr/>
      <dgm:t>
        <a:bodyPr/>
        <a:lstStyle/>
        <a:p>
          <a:endParaRPr lang="en-GB"/>
        </a:p>
      </dgm:t>
    </dgm:pt>
  </dgm:ptLst>
  <dgm:cxnLst>
    <dgm:cxn modelId="{A824137A-1858-4160-9822-5A6879AA5C76}" srcId="{D7B813F1-36B2-4BCC-96A9-486C2EE4D97C}" destId="{FCE37E11-8415-48C0-973A-6581289CBB1A}" srcOrd="0" destOrd="0" parTransId="{F0FF4283-4F96-4AA1-BFF9-08B7F5B5FDB4}" sibTransId="{16309C62-4245-4FF3-BAC2-FD1727974566}"/>
    <dgm:cxn modelId="{A1E3869C-E84E-47BB-96DD-0C16D9BC178D}" type="presOf" srcId="{D7B813F1-36B2-4BCC-96A9-486C2EE4D97C}" destId="{AE824D5D-76D8-4DAC-A863-40DCD5CE895B}" srcOrd="0" destOrd="0" presId="urn:diagrams.loki3.com/BracketList+Icon"/>
    <dgm:cxn modelId="{7FF598EF-E294-460F-8DA3-94DA31D621CA}" type="presOf" srcId="{29A863E9-F250-4E2B-ACFA-C1BFB253915D}" destId="{E6AED461-F53F-451A-8EB0-CDE99393B9A4}" srcOrd="0" destOrd="0" presId="urn:diagrams.loki3.com/BracketList+Icon"/>
    <dgm:cxn modelId="{E6EE44D3-490D-463B-B6D2-C0145B749A75}" type="presOf" srcId="{91A59AAA-FED7-490C-98F5-8966A9FC3833}" destId="{CA608920-E093-45F8-967E-B956A82CD2DB}" srcOrd="0" destOrd="0" presId="urn:diagrams.loki3.com/BracketList+Icon"/>
    <dgm:cxn modelId="{AD6743E7-8212-49F3-9234-F82295735A0B}" srcId="{048D7E56-260C-4A9B-8B1F-715887F126C8}" destId="{D7B813F1-36B2-4BCC-96A9-486C2EE4D97C}" srcOrd="1" destOrd="0" parTransId="{A157C85C-32BA-48FD-B8BD-AC64601FF7BC}" sibTransId="{BF151AFE-C997-4076-9EAB-E102DF53FDEF}"/>
    <dgm:cxn modelId="{F0425ED8-04AB-4479-82B6-D7434B3C8D9C}" type="presOf" srcId="{048D7E56-260C-4A9B-8B1F-715887F126C8}" destId="{19224976-57A1-4378-88B2-9EA0EFCB8272}" srcOrd="0" destOrd="0" presId="urn:diagrams.loki3.com/BracketList+Icon"/>
    <dgm:cxn modelId="{9AB00501-692B-4A39-89B5-6D5CE91004FC}" srcId="{91A59AAA-FED7-490C-98F5-8966A9FC3833}" destId="{29A863E9-F250-4E2B-ACFA-C1BFB253915D}" srcOrd="0" destOrd="0" parTransId="{3B5B189C-A028-406B-87A9-7142BC42007B}" sibTransId="{477B0F40-0556-47AD-83F9-8E6F4C057F8B}"/>
    <dgm:cxn modelId="{C983FAC8-F668-490D-81B6-0F3E92E5CD62}" type="presOf" srcId="{FCE37E11-8415-48C0-973A-6581289CBB1A}" destId="{AB120AE2-8E9E-45C9-8013-07127A4876DA}" srcOrd="0" destOrd="0" presId="urn:diagrams.loki3.com/BracketList+Icon"/>
    <dgm:cxn modelId="{F52C44FF-2628-495B-A916-5A4423184BC2}" srcId="{048D7E56-260C-4A9B-8B1F-715887F126C8}" destId="{91A59AAA-FED7-490C-98F5-8966A9FC3833}" srcOrd="0" destOrd="0" parTransId="{9D6ECE1D-E287-4E2F-AFCA-2763A2861C3C}" sibTransId="{1477D7F1-AE6D-41A5-9E88-191AF8543E22}"/>
    <dgm:cxn modelId="{277F94D7-5A73-498D-8250-5CCB88913AA2}" type="presParOf" srcId="{19224976-57A1-4378-88B2-9EA0EFCB8272}" destId="{B97ABDA0-82E7-48E9-9F0B-BD2CE845A80E}" srcOrd="0" destOrd="0" presId="urn:diagrams.loki3.com/BracketList+Icon"/>
    <dgm:cxn modelId="{3F1D5166-EC54-41FA-9ACE-21D10D783DF8}" type="presParOf" srcId="{B97ABDA0-82E7-48E9-9F0B-BD2CE845A80E}" destId="{CA608920-E093-45F8-967E-B956A82CD2DB}" srcOrd="0" destOrd="0" presId="urn:diagrams.loki3.com/BracketList+Icon"/>
    <dgm:cxn modelId="{05F45577-522A-4DE2-B907-6510BB55A488}" type="presParOf" srcId="{B97ABDA0-82E7-48E9-9F0B-BD2CE845A80E}" destId="{C0ECC5B8-4786-46CC-8935-AB0D424969A4}" srcOrd="1" destOrd="0" presId="urn:diagrams.loki3.com/BracketList+Icon"/>
    <dgm:cxn modelId="{2F645611-7E87-4B30-8025-EA4E6191D599}" type="presParOf" srcId="{B97ABDA0-82E7-48E9-9F0B-BD2CE845A80E}" destId="{395A95E2-7515-4922-BBF7-1C8D8B5FEB5F}" srcOrd="2" destOrd="0" presId="urn:diagrams.loki3.com/BracketList+Icon"/>
    <dgm:cxn modelId="{A4FEBB20-847E-49C3-B127-AF02AA114E78}" type="presParOf" srcId="{B97ABDA0-82E7-48E9-9F0B-BD2CE845A80E}" destId="{E6AED461-F53F-451A-8EB0-CDE99393B9A4}" srcOrd="3" destOrd="0" presId="urn:diagrams.loki3.com/BracketList+Icon"/>
    <dgm:cxn modelId="{FEC30767-8DF8-4311-8553-C9FEE100123B}" type="presParOf" srcId="{19224976-57A1-4378-88B2-9EA0EFCB8272}" destId="{06E2832E-64F7-44FA-B46B-EB906DF6579C}" srcOrd="1" destOrd="0" presId="urn:diagrams.loki3.com/BracketList+Icon"/>
    <dgm:cxn modelId="{1B462A52-4750-4D20-95AE-3F93348E2B09}" type="presParOf" srcId="{19224976-57A1-4378-88B2-9EA0EFCB8272}" destId="{199B3BDE-9FA8-496B-A7D8-F654E93DDE1D}" srcOrd="2" destOrd="0" presId="urn:diagrams.loki3.com/BracketList+Icon"/>
    <dgm:cxn modelId="{D98AC647-7C61-43A5-AC48-83D63C5146A9}" type="presParOf" srcId="{199B3BDE-9FA8-496B-A7D8-F654E93DDE1D}" destId="{AE824D5D-76D8-4DAC-A863-40DCD5CE895B}" srcOrd="0" destOrd="0" presId="urn:diagrams.loki3.com/BracketList+Icon"/>
    <dgm:cxn modelId="{DC030E4D-1D45-4009-9451-D0DFBEF8FD2D}" type="presParOf" srcId="{199B3BDE-9FA8-496B-A7D8-F654E93DDE1D}" destId="{963E9203-55AB-449A-BB65-C8CDE0AD779E}" srcOrd="1" destOrd="0" presId="urn:diagrams.loki3.com/BracketList+Icon"/>
    <dgm:cxn modelId="{8C4CFFF9-55D3-4648-9DBF-567D466B53E3}" type="presParOf" srcId="{199B3BDE-9FA8-496B-A7D8-F654E93DDE1D}" destId="{96139C19-34DE-4A95-867F-A7FF26398DD2}" srcOrd="2" destOrd="0" presId="urn:diagrams.loki3.com/BracketList+Icon"/>
    <dgm:cxn modelId="{9ABF10C6-6291-45EB-B91F-894747CE6BC2}" type="presParOf" srcId="{199B3BDE-9FA8-496B-A7D8-F654E93DDE1D}" destId="{AB120AE2-8E9E-45C9-8013-07127A4876DA}" srcOrd="3" destOrd="0" presId="urn:diagrams.loki3.com/BracketList+Icon"/>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A2FC22-7A19-499C-8CC4-E0253923E9BB}"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GB"/>
        </a:p>
      </dgm:t>
    </dgm:pt>
    <dgm:pt modelId="{A6BCB5C2-0868-4011-8EEF-A1605E146CA3}">
      <dgm:prSet phldrT="[Text]"/>
      <dgm:spPr/>
      <dgm:t>
        <a:bodyPr/>
        <a:lstStyle/>
        <a:p>
          <a:r>
            <a:rPr lang="en-GB" b="1" dirty="0" smtClean="0"/>
            <a:t>Voluntary euthanasia</a:t>
          </a:r>
          <a:endParaRPr lang="en-GB" b="1" dirty="0"/>
        </a:p>
      </dgm:t>
    </dgm:pt>
    <dgm:pt modelId="{045EBAE6-F8C7-4BB6-B80F-7E563872F910}" type="parTrans" cxnId="{DAC5DDB8-BB3A-49BB-ACDB-F3C5757620DB}">
      <dgm:prSet/>
      <dgm:spPr/>
      <dgm:t>
        <a:bodyPr/>
        <a:lstStyle/>
        <a:p>
          <a:endParaRPr lang="en-GB"/>
        </a:p>
      </dgm:t>
    </dgm:pt>
    <dgm:pt modelId="{52C0CBDF-E6AD-46C3-B388-9BA9FE2FEA37}" type="sibTrans" cxnId="{DAC5DDB8-BB3A-49BB-ACDB-F3C5757620DB}">
      <dgm:prSet/>
      <dgm:spPr/>
      <dgm:t>
        <a:bodyPr/>
        <a:lstStyle/>
        <a:p>
          <a:endParaRPr lang="en-GB"/>
        </a:p>
      </dgm:t>
    </dgm:pt>
    <dgm:pt modelId="{0F377476-C390-41C0-86BB-10F2E3D16EE7}">
      <dgm:prSet phldrT="[Text]"/>
      <dgm:spPr/>
      <dgm:t>
        <a:bodyPr/>
        <a:lstStyle/>
        <a:p>
          <a:r>
            <a:rPr lang="en-GB" dirty="0" smtClean="0"/>
            <a:t>Carried out at the request of the person</a:t>
          </a:r>
          <a:endParaRPr lang="en-GB" dirty="0"/>
        </a:p>
      </dgm:t>
    </dgm:pt>
    <dgm:pt modelId="{3A3592EC-8ADB-4AD2-9FA5-77C4F2636EAA}" type="parTrans" cxnId="{48B8A78B-6766-4DC5-8DBD-23C1FAA6DAD0}">
      <dgm:prSet/>
      <dgm:spPr/>
      <dgm:t>
        <a:bodyPr/>
        <a:lstStyle/>
        <a:p>
          <a:endParaRPr lang="en-GB"/>
        </a:p>
      </dgm:t>
    </dgm:pt>
    <dgm:pt modelId="{E9617EA6-4B3D-403B-96ED-5B05C0C39DD0}" type="sibTrans" cxnId="{48B8A78B-6766-4DC5-8DBD-23C1FAA6DAD0}">
      <dgm:prSet/>
      <dgm:spPr/>
      <dgm:t>
        <a:bodyPr/>
        <a:lstStyle/>
        <a:p>
          <a:endParaRPr lang="en-GB"/>
        </a:p>
      </dgm:t>
    </dgm:pt>
    <dgm:pt modelId="{A2F99B9A-041B-45A2-84AD-258535E6A120}">
      <dgm:prSet phldrT="[Text]"/>
      <dgm:spPr/>
      <dgm:t>
        <a:bodyPr/>
        <a:lstStyle/>
        <a:p>
          <a:r>
            <a:rPr lang="en-GB" b="1" dirty="0" smtClean="0"/>
            <a:t>Non-voluntary euthanasia</a:t>
          </a:r>
          <a:endParaRPr lang="en-GB" b="1" dirty="0"/>
        </a:p>
      </dgm:t>
    </dgm:pt>
    <dgm:pt modelId="{7D1FBACC-891D-4D37-94CA-56400C4BD295}" type="parTrans" cxnId="{567D9E04-E477-4D3A-82C1-603071CE1877}">
      <dgm:prSet/>
      <dgm:spPr/>
      <dgm:t>
        <a:bodyPr/>
        <a:lstStyle/>
        <a:p>
          <a:endParaRPr lang="en-GB"/>
        </a:p>
      </dgm:t>
    </dgm:pt>
    <dgm:pt modelId="{9ACA2D12-0836-460B-A2D4-797DDCB9A068}" type="sibTrans" cxnId="{567D9E04-E477-4D3A-82C1-603071CE1877}">
      <dgm:prSet/>
      <dgm:spPr/>
      <dgm:t>
        <a:bodyPr/>
        <a:lstStyle/>
        <a:p>
          <a:endParaRPr lang="en-GB"/>
        </a:p>
      </dgm:t>
    </dgm:pt>
    <dgm:pt modelId="{BDD51BB1-9B27-4898-962B-0DB9BEB704B9}">
      <dgm:prSet phldrT="[Text]"/>
      <dgm:spPr/>
      <dgm:t>
        <a:bodyPr/>
        <a:lstStyle/>
        <a:p>
          <a:r>
            <a:rPr lang="en-GB" dirty="0" smtClean="0"/>
            <a:t>Carried out when it is impossible to get the patient’s consent</a:t>
          </a:r>
          <a:endParaRPr lang="en-GB" dirty="0"/>
        </a:p>
      </dgm:t>
    </dgm:pt>
    <dgm:pt modelId="{3AACCD31-57B8-4451-A015-EFA159DA8628}" type="parTrans" cxnId="{066FF264-B021-46E4-B16B-E026E469F989}">
      <dgm:prSet/>
      <dgm:spPr/>
      <dgm:t>
        <a:bodyPr/>
        <a:lstStyle/>
        <a:p>
          <a:endParaRPr lang="en-GB"/>
        </a:p>
      </dgm:t>
    </dgm:pt>
    <dgm:pt modelId="{CBB3C864-53AD-4040-890A-23B1520712E7}" type="sibTrans" cxnId="{066FF264-B021-46E4-B16B-E026E469F989}">
      <dgm:prSet/>
      <dgm:spPr/>
      <dgm:t>
        <a:bodyPr/>
        <a:lstStyle/>
        <a:p>
          <a:endParaRPr lang="en-GB"/>
        </a:p>
      </dgm:t>
    </dgm:pt>
    <dgm:pt modelId="{A99321A7-1778-4592-A5B5-68DFCFD42BDE}">
      <dgm:prSet phldrT="[Text]"/>
      <dgm:spPr/>
      <dgm:t>
        <a:bodyPr/>
        <a:lstStyle/>
        <a:p>
          <a:r>
            <a:rPr lang="en-GB" b="1" dirty="0" smtClean="0"/>
            <a:t>Involuntary euthanasia</a:t>
          </a:r>
          <a:endParaRPr lang="en-GB" b="1" dirty="0"/>
        </a:p>
      </dgm:t>
    </dgm:pt>
    <dgm:pt modelId="{48165A51-C9CA-4B87-9631-68E4489D2C30}" type="parTrans" cxnId="{7734AC1A-6E0D-4873-B02E-CE4A23C26DE9}">
      <dgm:prSet/>
      <dgm:spPr/>
      <dgm:t>
        <a:bodyPr/>
        <a:lstStyle/>
        <a:p>
          <a:endParaRPr lang="en-GB"/>
        </a:p>
      </dgm:t>
    </dgm:pt>
    <dgm:pt modelId="{F0EE1812-3D47-49E0-A7C3-2F9552432F71}" type="sibTrans" cxnId="{7734AC1A-6E0D-4873-B02E-CE4A23C26DE9}">
      <dgm:prSet/>
      <dgm:spPr/>
      <dgm:t>
        <a:bodyPr/>
        <a:lstStyle/>
        <a:p>
          <a:endParaRPr lang="en-GB"/>
        </a:p>
      </dgm:t>
    </dgm:pt>
    <dgm:pt modelId="{782BFFF3-B9F3-45D2-9DF5-45A01C0ADBC4}">
      <dgm:prSet phldrT="[Text]"/>
      <dgm:spPr/>
      <dgm:t>
        <a:bodyPr/>
        <a:lstStyle/>
        <a:p>
          <a:r>
            <a:rPr lang="en-GB" dirty="0" smtClean="0"/>
            <a:t>Carried out against the wishes of the person</a:t>
          </a:r>
          <a:endParaRPr lang="en-GB" dirty="0"/>
        </a:p>
      </dgm:t>
    </dgm:pt>
    <dgm:pt modelId="{1DDFFCF1-FC79-4FE2-A4C1-3396AD4B5481}" type="parTrans" cxnId="{F8778951-B385-4FCA-9F30-B0C418E7A02D}">
      <dgm:prSet/>
      <dgm:spPr/>
      <dgm:t>
        <a:bodyPr/>
        <a:lstStyle/>
        <a:p>
          <a:endParaRPr lang="en-GB"/>
        </a:p>
      </dgm:t>
    </dgm:pt>
    <dgm:pt modelId="{11BE9C7A-57B7-4FF1-8111-44BA7805FED5}" type="sibTrans" cxnId="{F8778951-B385-4FCA-9F30-B0C418E7A02D}">
      <dgm:prSet/>
      <dgm:spPr/>
      <dgm:t>
        <a:bodyPr/>
        <a:lstStyle/>
        <a:p>
          <a:endParaRPr lang="en-GB"/>
        </a:p>
      </dgm:t>
    </dgm:pt>
    <dgm:pt modelId="{E2CBDD44-419D-4C61-87EC-96F922172A71}" type="pres">
      <dgm:prSet presAssocID="{F8A2FC22-7A19-499C-8CC4-E0253923E9BB}" presName="Name0" presStyleCnt="0">
        <dgm:presLayoutVars>
          <dgm:chMax/>
          <dgm:chPref/>
          <dgm:dir/>
        </dgm:presLayoutVars>
      </dgm:prSet>
      <dgm:spPr/>
      <dgm:t>
        <a:bodyPr/>
        <a:lstStyle/>
        <a:p>
          <a:endParaRPr lang="en-GB"/>
        </a:p>
      </dgm:t>
    </dgm:pt>
    <dgm:pt modelId="{7CA4B868-15BE-4EEA-8840-D04775220378}" type="pres">
      <dgm:prSet presAssocID="{A6BCB5C2-0868-4011-8EEF-A1605E146CA3}" presName="parenttextcomposite" presStyleCnt="0"/>
      <dgm:spPr/>
    </dgm:pt>
    <dgm:pt modelId="{DEED0A1A-9818-4B96-8B84-8FC0B1420A97}" type="pres">
      <dgm:prSet presAssocID="{A6BCB5C2-0868-4011-8EEF-A1605E146CA3}" presName="parenttext" presStyleLbl="revTx" presStyleIdx="0" presStyleCnt="3">
        <dgm:presLayoutVars>
          <dgm:chMax/>
          <dgm:chPref val="2"/>
          <dgm:bulletEnabled val="1"/>
        </dgm:presLayoutVars>
      </dgm:prSet>
      <dgm:spPr/>
      <dgm:t>
        <a:bodyPr/>
        <a:lstStyle/>
        <a:p>
          <a:endParaRPr lang="en-GB"/>
        </a:p>
      </dgm:t>
    </dgm:pt>
    <dgm:pt modelId="{C0A7B1DF-A9B8-48C5-8AE1-AE2B9BC37CC9}" type="pres">
      <dgm:prSet presAssocID="{A6BCB5C2-0868-4011-8EEF-A1605E146CA3}" presName="composite" presStyleCnt="0"/>
      <dgm:spPr/>
    </dgm:pt>
    <dgm:pt modelId="{02627BDA-6FE2-428C-B35D-D7476FC5AE33}" type="pres">
      <dgm:prSet presAssocID="{A6BCB5C2-0868-4011-8EEF-A1605E146CA3}" presName="chevron1" presStyleLbl="alignNode1" presStyleIdx="0" presStyleCnt="21"/>
      <dgm:spPr/>
    </dgm:pt>
    <dgm:pt modelId="{E2B83548-A62F-43BC-A144-5F4539443DD5}" type="pres">
      <dgm:prSet presAssocID="{A6BCB5C2-0868-4011-8EEF-A1605E146CA3}" presName="chevron2" presStyleLbl="alignNode1" presStyleIdx="1" presStyleCnt="21"/>
      <dgm:spPr/>
    </dgm:pt>
    <dgm:pt modelId="{22E7DCD7-D02A-43B7-8943-359047506571}" type="pres">
      <dgm:prSet presAssocID="{A6BCB5C2-0868-4011-8EEF-A1605E146CA3}" presName="chevron3" presStyleLbl="alignNode1" presStyleIdx="2" presStyleCnt="21"/>
      <dgm:spPr/>
    </dgm:pt>
    <dgm:pt modelId="{067D1F08-A229-4621-8E51-C4ACAE40EB58}" type="pres">
      <dgm:prSet presAssocID="{A6BCB5C2-0868-4011-8EEF-A1605E146CA3}" presName="chevron4" presStyleLbl="alignNode1" presStyleIdx="3" presStyleCnt="21"/>
      <dgm:spPr/>
    </dgm:pt>
    <dgm:pt modelId="{C1A3647C-A696-44D3-BAEF-9863F3528D59}" type="pres">
      <dgm:prSet presAssocID="{A6BCB5C2-0868-4011-8EEF-A1605E146CA3}" presName="chevron5" presStyleLbl="alignNode1" presStyleIdx="4" presStyleCnt="21"/>
      <dgm:spPr/>
    </dgm:pt>
    <dgm:pt modelId="{E555B6E2-A20B-4B32-BB4B-D42E29001AC0}" type="pres">
      <dgm:prSet presAssocID="{A6BCB5C2-0868-4011-8EEF-A1605E146CA3}" presName="chevron6" presStyleLbl="alignNode1" presStyleIdx="5" presStyleCnt="21"/>
      <dgm:spPr/>
    </dgm:pt>
    <dgm:pt modelId="{64386A0A-E659-4AE9-9FAA-5F6445A2EBF3}" type="pres">
      <dgm:prSet presAssocID="{A6BCB5C2-0868-4011-8EEF-A1605E146CA3}" presName="chevron7" presStyleLbl="alignNode1" presStyleIdx="6" presStyleCnt="21"/>
      <dgm:spPr/>
    </dgm:pt>
    <dgm:pt modelId="{1013C3C1-00A6-4114-AE83-81C6A51EE0FB}" type="pres">
      <dgm:prSet presAssocID="{A6BCB5C2-0868-4011-8EEF-A1605E146CA3}" presName="childtext" presStyleLbl="solidFgAcc1" presStyleIdx="0" presStyleCnt="3">
        <dgm:presLayoutVars>
          <dgm:chMax/>
          <dgm:chPref val="0"/>
          <dgm:bulletEnabled val="1"/>
        </dgm:presLayoutVars>
      </dgm:prSet>
      <dgm:spPr/>
      <dgm:t>
        <a:bodyPr/>
        <a:lstStyle/>
        <a:p>
          <a:endParaRPr lang="en-GB"/>
        </a:p>
      </dgm:t>
    </dgm:pt>
    <dgm:pt modelId="{C09255AC-9B65-4222-A3F4-F1FDC6AF9625}" type="pres">
      <dgm:prSet presAssocID="{52C0CBDF-E6AD-46C3-B388-9BA9FE2FEA37}" presName="sibTrans" presStyleCnt="0"/>
      <dgm:spPr/>
    </dgm:pt>
    <dgm:pt modelId="{4CBD0C40-418D-4FC8-89EE-9EFD6B8AD49A}" type="pres">
      <dgm:prSet presAssocID="{A2F99B9A-041B-45A2-84AD-258535E6A120}" presName="parenttextcomposite" presStyleCnt="0"/>
      <dgm:spPr/>
    </dgm:pt>
    <dgm:pt modelId="{8F15E891-9E20-4B53-B32F-CAA7E51F3B83}" type="pres">
      <dgm:prSet presAssocID="{A2F99B9A-041B-45A2-84AD-258535E6A120}" presName="parenttext" presStyleLbl="revTx" presStyleIdx="1" presStyleCnt="3">
        <dgm:presLayoutVars>
          <dgm:chMax/>
          <dgm:chPref val="2"/>
          <dgm:bulletEnabled val="1"/>
        </dgm:presLayoutVars>
      </dgm:prSet>
      <dgm:spPr/>
      <dgm:t>
        <a:bodyPr/>
        <a:lstStyle/>
        <a:p>
          <a:endParaRPr lang="en-GB"/>
        </a:p>
      </dgm:t>
    </dgm:pt>
    <dgm:pt modelId="{A766447C-C77D-47CF-943F-9F969D0E9281}" type="pres">
      <dgm:prSet presAssocID="{A2F99B9A-041B-45A2-84AD-258535E6A120}" presName="composite" presStyleCnt="0"/>
      <dgm:spPr/>
    </dgm:pt>
    <dgm:pt modelId="{73E7868B-FA33-4383-BD1F-762EA8C54D21}" type="pres">
      <dgm:prSet presAssocID="{A2F99B9A-041B-45A2-84AD-258535E6A120}" presName="chevron1" presStyleLbl="alignNode1" presStyleIdx="7" presStyleCnt="21"/>
      <dgm:spPr/>
    </dgm:pt>
    <dgm:pt modelId="{8BFAED49-AEBF-4ED9-886E-A8FCF0555CAA}" type="pres">
      <dgm:prSet presAssocID="{A2F99B9A-041B-45A2-84AD-258535E6A120}" presName="chevron2" presStyleLbl="alignNode1" presStyleIdx="8" presStyleCnt="21"/>
      <dgm:spPr/>
    </dgm:pt>
    <dgm:pt modelId="{81E1B7EA-7F16-4B95-B710-50E846D3E739}" type="pres">
      <dgm:prSet presAssocID="{A2F99B9A-041B-45A2-84AD-258535E6A120}" presName="chevron3" presStyleLbl="alignNode1" presStyleIdx="9" presStyleCnt="21"/>
      <dgm:spPr/>
    </dgm:pt>
    <dgm:pt modelId="{198F94EB-3470-417F-A050-D49BA6BD3F42}" type="pres">
      <dgm:prSet presAssocID="{A2F99B9A-041B-45A2-84AD-258535E6A120}" presName="chevron4" presStyleLbl="alignNode1" presStyleIdx="10" presStyleCnt="21"/>
      <dgm:spPr/>
    </dgm:pt>
    <dgm:pt modelId="{EEB57134-7755-4A39-AF54-560AC098C342}" type="pres">
      <dgm:prSet presAssocID="{A2F99B9A-041B-45A2-84AD-258535E6A120}" presName="chevron5" presStyleLbl="alignNode1" presStyleIdx="11" presStyleCnt="21"/>
      <dgm:spPr/>
    </dgm:pt>
    <dgm:pt modelId="{09FF7C2C-BE0B-44EE-B936-B1ED37AD8687}" type="pres">
      <dgm:prSet presAssocID="{A2F99B9A-041B-45A2-84AD-258535E6A120}" presName="chevron6" presStyleLbl="alignNode1" presStyleIdx="12" presStyleCnt="21"/>
      <dgm:spPr/>
    </dgm:pt>
    <dgm:pt modelId="{AAB59D8E-E8E7-4326-AC35-F8C21F8B6DF6}" type="pres">
      <dgm:prSet presAssocID="{A2F99B9A-041B-45A2-84AD-258535E6A120}" presName="chevron7" presStyleLbl="alignNode1" presStyleIdx="13" presStyleCnt="21"/>
      <dgm:spPr/>
    </dgm:pt>
    <dgm:pt modelId="{A1CABDF2-CC34-4B5B-9E3A-C577F0F954B6}" type="pres">
      <dgm:prSet presAssocID="{A2F99B9A-041B-45A2-84AD-258535E6A120}" presName="childtext" presStyleLbl="solidFgAcc1" presStyleIdx="1" presStyleCnt="3">
        <dgm:presLayoutVars>
          <dgm:chMax/>
          <dgm:chPref val="0"/>
          <dgm:bulletEnabled val="1"/>
        </dgm:presLayoutVars>
      </dgm:prSet>
      <dgm:spPr/>
      <dgm:t>
        <a:bodyPr/>
        <a:lstStyle/>
        <a:p>
          <a:endParaRPr lang="en-GB"/>
        </a:p>
      </dgm:t>
    </dgm:pt>
    <dgm:pt modelId="{6EF6797D-1BD6-45E7-98A4-1D1424F4CC83}" type="pres">
      <dgm:prSet presAssocID="{9ACA2D12-0836-460B-A2D4-797DDCB9A068}" presName="sibTrans" presStyleCnt="0"/>
      <dgm:spPr/>
    </dgm:pt>
    <dgm:pt modelId="{59DB994B-713E-47B8-AF26-C4F8B2C16C31}" type="pres">
      <dgm:prSet presAssocID="{A99321A7-1778-4592-A5B5-68DFCFD42BDE}" presName="parenttextcomposite" presStyleCnt="0"/>
      <dgm:spPr/>
    </dgm:pt>
    <dgm:pt modelId="{D0128A4C-AA13-4101-A0FC-B0BF484D9708}" type="pres">
      <dgm:prSet presAssocID="{A99321A7-1778-4592-A5B5-68DFCFD42BDE}" presName="parenttext" presStyleLbl="revTx" presStyleIdx="2" presStyleCnt="3">
        <dgm:presLayoutVars>
          <dgm:chMax/>
          <dgm:chPref val="2"/>
          <dgm:bulletEnabled val="1"/>
        </dgm:presLayoutVars>
      </dgm:prSet>
      <dgm:spPr/>
      <dgm:t>
        <a:bodyPr/>
        <a:lstStyle/>
        <a:p>
          <a:endParaRPr lang="en-GB"/>
        </a:p>
      </dgm:t>
    </dgm:pt>
    <dgm:pt modelId="{31813654-B697-47BB-BAEE-DF7E1FCAA10A}" type="pres">
      <dgm:prSet presAssocID="{A99321A7-1778-4592-A5B5-68DFCFD42BDE}" presName="composite" presStyleCnt="0"/>
      <dgm:spPr/>
    </dgm:pt>
    <dgm:pt modelId="{F6241051-CEC8-400A-80C1-77C17C5336AF}" type="pres">
      <dgm:prSet presAssocID="{A99321A7-1778-4592-A5B5-68DFCFD42BDE}" presName="chevron1" presStyleLbl="alignNode1" presStyleIdx="14" presStyleCnt="21"/>
      <dgm:spPr/>
    </dgm:pt>
    <dgm:pt modelId="{FC85DA42-2BF7-4A86-BFF7-17EF9172C617}" type="pres">
      <dgm:prSet presAssocID="{A99321A7-1778-4592-A5B5-68DFCFD42BDE}" presName="chevron2" presStyleLbl="alignNode1" presStyleIdx="15" presStyleCnt="21"/>
      <dgm:spPr/>
    </dgm:pt>
    <dgm:pt modelId="{212B953F-480D-49E8-86A3-89FD14BE38D8}" type="pres">
      <dgm:prSet presAssocID="{A99321A7-1778-4592-A5B5-68DFCFD42BDE}" presName="chevron3" presStyleLbl="alignNode1" presStyleIdx="16" presStyleCnt="21"/>
      <dgm:spPr/>
    </dgm:pt>
    <dgm:pt modelId="{06756D3A-267E-422C-A450-899EE1716C37}" type="pres">
      <dgm:prSet presAssocID="{A99321A7-1778-4592-A5B5-68DFCFD42BDE}" presName="chevron4" presStyleLbl="alignNode1" presStyleIdx="17" presStyleCnt="21"/>
      <dgm:spPr/>
    </dgm:pt>
    <dgm:pt modelId="{79BF89A0-A14F-41D3-8D06-A080F77A212A}" type="pres">
      <dgm:prSet presAssocID="{A99321A7-1778-4592-A5B5-68DFCFD42BDE}" presName="chevron5" presStyleLbl="alignNode1" presStyleIdx="18" presStyleCnt="21"/>
      <dgm:spPr/>
    </dgm:pt>
    <dgm:pt modelId="{1C4B3167-2AAD-40A8-BD28-27CD01B8A6FD}" type="pres">
      <dgm:prSet presAssocID="{A99321A7-1778-4592-A5B5-68DFCFD42BDE}" presName="chevron6" presStyleLbl="alignNode1" presStyleIdx="19" presStyleCnt="21"/>
      <dgm:spPr/>
    </dgm:pt>
    <dgm:pt modelId="{B2B0BEC3-AD42-4D47-B7F7-91C0CF2B4D9E}" type="pres">
      <dgm:prSet presAssocID="{A99321A7-1778-4592-A5B5-68DFCFD42BDE}" presName="chevron7" presStyleLbl="alignNode1" presStyleIdx="20" presStyleCnt="21"/>
      <dgm:spPr/>
    </dgm:pt>
    <dgm:pt modelId="{96007543-7FA8-44C7-BFE1-DCF6A8155A63}" type="pres">
      <dgm:prSet presAssocID="{A99321A7-1778-4592-A5B5-68DFCFD42BDE}" presName="childtext" presStyleLbl="solidFgAcc1" presStyleIdx="2" presStyleCnt="3">
        <dgm:presLayoutVars>
          <dgm:chMax/>
          <dgm:chPref val="0"/>
          <dgm:bulletEnabled val="1"/>
        </dgm:presLayoutVars>
      </dgm:prSet>
      <dgm:spPr/>
      <dgm:t>
        <a:bodyPr/>
        <a:lstStyle/>
        <a:p>
          <a:endParaRPr lang="en-GB"/>
        </a:p>
      </dgm:t>
    </dgm:pt>
  </dgm:ptLst>
  <dgm:cxnLst>
    <dgm:cxn modelId="{AE53A36D-6086-43F1-BEA1-0A18DE0E23F5}" type="presOf" srcId="{0F377476-C390-41C0-86BB-10F2E3D16EE7}" destId="{1013C3C1-00A6-4114-AE83-81C6A51EE0FB}" srcOrd="0" destOrd="0" presId="urn:microsoft.com/office/officeart/2008/layout/VerticalAccentList"/>
    <dgm:cxn modelId="{E3881AD1-FD9D-4AA8-AC0B-45E55031A22D}" type="presOf" srcId="{BDD51BB1-9B27-4898-962B-0DB9BEB704B9}" destId="{A1CABDF2-CC34-4B5B-9E3A-C577F0F954B6}" srcOrd="0" destOrd="0" presId="urn:microsoft.com/office/officeart/2008/layout/VerticalAccentList"/>
    <dgm:cxn modelId="{567D9E04-E477-4D3A-82C1-603071CE1877}" srcId="{F8A2FC22-7A19-499C-8CC4-E0253923E9BB}" destId="{A2F99B9A-041B-45A2-84AD-258535E6A120}" srcOrd="1" destOrd="0" parTransId="{7D1FBACC-891D-4D37-94CA-56400C4BD295}" sibTransId="{9ACA2D12-0836-460B-A2D4-797DDCB9A068}"/>
    <dgm:cxn modelId="{48B8A78B-6766-4DC5-8DBD-23C1FAA6DAD0}" srcId="{A6BCB5C2-0868-4011-8EEF-A1605E146CA3}" destId="{0F377476-C390-41C0-86BB-10F2E3D16EE7}" srcOrd="0" destOrd="0" parTransId="{3A3592EC-8ADB-4AD2-9FA5-77C4F2636EAA}" sibTransId="{E9617EA6-4B3D-403B-96ED-5B05C0C39DD0}"/>
    <dgm:cxn modelId="{5AC0AA90-9E8D-4A25-A827-41DD327B0569}" type="presOf" srcId="{A99321A7-1778-4592-A5B5-68DFCFD42BDE}" destId="{D0128A4C-AA13-4101-A0FC-B0BF484D9708}" srcOrd="0" destOrd="0" presId="urn:microsoft.com/office/officeart/2008/layout/VerticalAccentList"/>
    <dgm:cxn modelId="{0FA29430-9E60-45EC-ACB9-ED4F05645BEE}" type="presOf" srcId="{A6BCB5C2-0868-4011-8EEF-A1605E146CA3}" destId="{DEED0A1A-9818-4B96-8B84-8FC0B1420A97}" srcOrd="0" destOrd="0" presId="urn:microsoft.com/office/officeart/2008/layout/VerticalAccentList"/>
    <dgm:cxn modelId="{E14A8D8A-1AB8-4208-A302-364E65B7A389}" type="presOf" srcId="{782BFFF3-B9F3-45D2-9DF5-45A01C0ADBC4}" destId="{96007543-7FA8-44C7-BFE1-DCF6A8155A63}" srcOrd="0" destOrd="0" presId="urn:microsoft.com/office/officeart/2008/layout/VerticalAccentList"/>
    <dgm:cxn modelId="{343D0377-E69E-4D6C-952F-432A8F4FD1A8}" type="presOf" srcId="{F8A2FC22-7A19-499C-8CC4-E0253923E9BB}" destId="{E2CBDD44-419D-4C61-87EC-96F922172A71}" srcOrd="0" destOrd="0" presId="urn:microsoft.com/office/officeart/2008/layout/VerticalAccentList"/>
    <dgm:cxn modelId="{7AA72C41-C097-49A7-9812-49E61952AA90}" type="presOf" srcId="{A2F99B9A-041B-45A2-84AD-258535E6A120}" destId="{8F15E891-9E20-4B53-B32F-CAA7E51F3B83}" srcOrd="0" destOrd="0" presId="urn:microsoft.com/office/officeart/2008/layout/VerticalAccentList"/>
    <dgm:cxn modelId="{F8778951-B385-4FCA-9F30-B0C418E7A02D}" srcId="{A99321A7-1778-4592-A5B5-68DFCFD42BDE}" destId="{782BFFF3-B9F3-45D2-9DF5-45A01C0ADBC4}" srcOrd="0" destOrd="0" parTransId="{1DDFFCF1-FC79-4FE2-A4C1-3396AD4B5481}" sibTransId="{11BE9C7A-57B7-4FF1-8111-44BA7805FED5}"/>
    <dgm:cxn modelId="{066FF264-B021-46E4-B16B-E026E469F989}" srcId="{A2F99B9A-041B-45A2-84AD-258535E6A120}" destId="{BDD51BB1-9B27-4898-962B-0DB9BEB704B9}" srcOrd="0" destOrd="0" parTransId="{3AACCD31-57B8-4451-A015-EFA159DA8628}" sibTransId="{CBB3C864-53AD-4040-890A-23B1520712E7}"/>
    <dgm:cxn modelId="{7734AC1A-6E0D-4873-B02E-CE4A23C26DE9}" srcId="{F8A2FC22-7A19-499C-8CC4-E0253923E9BB}" destId="{A99321A7-1778-4592-A5B5-68DFCFD42BDE}" srcOrd="2" destOrd="0" parTransId="{48165A51-C9CA-4B87-9631-68E4489D2C30}" sibTransId="{F0EE1812-3D47-49E0-A7C3-2F9552432F71}"/>
    <dgm:cxn modelId="{DAC5DDB8-BB3A-49BB-ACDB-F3C5757620DB}" srcId="{F8A2FC22-7A19-499C-8CC4-E0253923E9BB}" destId="{A6BCB5C2-0868-4011-8EEF-A1605E146CA3}" srcOrd="0" destOrd="0" parTransId="{045EBAE6-F8C7-4BB6-B80F-7E563872F910}" sibTransId="{52C0CBDF-E6AD-46C3-B388-9BA9FE2FEA37}"/>
    <dgm:cxn modelId="{D74E6BDB-6DD2-47AE-BCF7-981BFE7E037C}" type="presParOf" srcId="{E2CBDD44-419D-4C61-87EC-96F922172A71}" destId="{7CA4B868-15BE-4EEA-8840-D04775220378}" srcOrd="0" destOrd="0" presId="urn:microsoft.com/office/officeart/2008/layout/VerticalAccentList"/>
    <dgm:cxn modelId="{C60EB6F7-6D33-4C1B-9CAF-E0B4CEA2A9FE}" type="presParOf" srcId="{7CA4B868-15BE-4EEA-8840-D04775220378}" destId="{DEED0A1A-9818-4B96-8B84-8FC0B1420A97}" srcOrd="0" destOrd="0" presId="urn:microsoft.com/office/officeart/2008/layout/VerticalAccentList"/>
    <dgm:cxn modelId="{2ACE7B75-B12D-4766-A379-E776B734C3BD}" type="presParOf" srcId="{E2CBDD44-419D-4C61-87EC-96F922172A71}" destId="{C0A7B1DF-A9B8-48C5-8AE1-AE2B9BC37CC9}" srcOrd="1" destOrd="0" presId="urn:microsoft.com/office/officeart/2008/layout/VerticalAccentList"/>
    <dgm:cxn modelId="{1114AD9A-EE56-4AAC-B6F3-77139D0E655F}" type="presParOf" srcId="{C0A7B1DF-A9B8-48C5-8AE1-AE2B9BC37CC9}" destId="{02627BDA-6FE2-428C-B35D-D7476FC5AE33}" srcOrd="0" destOrd="0" presId="urn:microsoft.com/office/officeart/2008/layout/VerticalAccentList"/>
    <dgm:cxn modelId="{ED9E4D7E-F077-4E0B-B94D-331F4934B008}" type="presParOf" srcId="{C0A7B1DF-A9B8-48C5-8AE1-AE2B9BC37CC9}" destId="{E2B83548-A62F-43BC-A144-5F4539443DD5}" srcOrd="1" destOrd="0" presId="urn:microsoft.com/office/officeart/2008/layout/VerticalAccentList"/>
    <dgm:cxn modelId="{F2BECCFF-06D1-4329-8533-FD6135653631}" type="presParOf" srcId="{C0A7B1DF-A9B8-48C5-8AE1-AE2B9BC37CC9}" destId="{22E7DCD7-D02A-43B7-8943-359047506571}" srcOrd="2" destOrd="0" presId="urn:microsoft.com/office/officeart/2008/layout/VerticalAccentList"/>
    <dgm:cxn modelId="{BEBFE4EC-1B27-4A88-82DE-5D1E953E7A0A}" type="presParOf" srcId="{C0A7B1DF-A9B8-48C5-8AE1-AE2B9BC37CC9}" destId="{067D1F08-A229-4621-8E51-C4ACAE40EB58}" srcOrd="3" destOrd="0" presId="urn:microsoft.com/office/officeart/2008/layout/VerticalAccentList"/>
    <dgm:cxn modelId="{357387B3-DBA4-4FB3-B10B-148B89EADB4A}" type="presParOf" srcId="{C0A7B1DF-A9B8-48C5-8AE1-AE2B9BC37CC9}" destId="{C1A3647C-A696-44D3-BAEF-9863F3528D59}" srcOrd="4" destOrd="0" presId="urn:microsoft.com/office/officeart/2008/layout/VerticalAccentList"/>
    <dgm:cxn modelId="{165CB8EF-7ED3-43F3-9B4C-96BA294A5B33}" type="presParOf" srcId="{C0A7B1DF-A9B8-48C5-8AE1-AE2B9BC37CC9}" destId="{E555B6E2-A20B-4B32-BB4B-D42E29001AC0}" srcOrd="5" destOrd="0" presId="urn:microsoft.com/office/officeart/2008/layout/VerticalAccentList"/>
    <dgm:cxn modelId="{5B08C609-B878-4CEC-9E77-EB5A66F4DC1A}" type="presParOf" srcId="{C0A7B1DF-A9B8-48C5-8AE1-AE2B9BC37CC9}" destId="{64386A0A-E659-4AE9-9FAA-5F6445A2EBF3}" srcOrd="6" destOrd="0" presId="urn:microsoft.com/office/officeart/2008/layout/VerticalAccentList"/>
    <dgm:cxn modelId="{EAF2DE6B-3483-449E-969C-A2FB17E4EF16}" type="presParOf" srcId="{C0A7B1DF-A9B8-48C5-8AE1-AE2B9BC37CC9}" destId="{1013C3C1-00A6-4114-AE83-81C6A51EE0FB}" srcOrd="7" destOrd="0" presId="urn:microsoft.com/office/officeart/2008/layout/VerticalAccentList"/>
    <dgm:cxn modelId="{C8B4070E-4509-4ACD-A367-7223DA541AB5}" type="presParOf" srcId="{E2CBDD44-419D-4C61-87EC-96F922172A71}" destId="{C09255AC-9B65-4222-A3F4-F1FDC6AF9625}" srcOrd="2" destOrd="0" presId="urn:microsoft.com/office/officeart/2008/layout/VerticalAccentList"/>
    <dgm:cxn modelId="{F67C6613-A7C5-4316-847C-084AB4E0AE0E}" type="presParOf" srcId="{E2CBDD44-419D-4C61-87EC-96F922172A71}" destId="{4CBD0C40-418D-4FC8-89EE-9EFD6B8AD49A}" srcOrd="3" destOrd="0" presId="urn:microsoft.com/office/officeart/2008/layout/VerticalAccentList"/>
    <dgm:cxn modelId="{0A77CA79-FD4B-47D6-B7AE-C7B7E6483C5B}" type="presParOf" srcId="{4CBD0C40-418D-4FC8-89EE-9EFD6B8AD49A}" destId="{8F15E891-9E20-4B53-B32F-CAA7E51F3B83}" srcOrd="0" destOrd="0" presId="urn:microsoft.com/office/officeart/2008/layout/VerticalAccentList"/>
    <dgm:cxn modelId="{3BDE206C-737C-46A3-AA59-F3150AA6C254}" type="presParOf" srcId="{E2CBDD44-419D-4C61-87EC-96F922172A71}" destId="{A766447C-C77D-47CF-943F-9F969D0E9281}" srcOrd="4" destOrd="0" presId="urn:microsoft.com/office/officeart/2008/layout/VerticalAccentList"/>
    <dgm:cxn modelId="{7ECDCFBB-BF51-4D08-A68A-E89EEF680EE7}" type="presParOf" srcId="{A766447C-C77D-47CF-943F-9F969D0E9281}" destId="{73E7868B-FA33-4383-BD1F-762EA8C54D21}" srcOrd="0" destOrd="0" presId="urn:microsoft.com/office/officeart/2008/layout/VerticalAccentList"/>
    <dgm:cxn modelId="{6F766B9C-BD45-4027-AC18-A2348E9F307F}" type="presParOf" srcId="{A766447C-C77D-47CF-943F-9F969D0E9281}" destId="{8BFAED49-AEBF-4ED9-886E-A8FCF0555CAA}" srcOrd="1" destOrd="0" presId="urn:microsoft.com/office/officeart/2008/layout/VerticalAccentList"/>
    <dgm:cxn modelId="{BD51DD87-00FD-4679-B1F5-2F9D8DDD0303}" type="presParOf" srcId="{A766447C-C77D-47CF-943F-9F969D0E9281}" destId="{81E1B7EA-7F16-4B95-B710-50E846D3E739}" srcOrd="2" destOrd="0" presId="urn:microsoft.com/office/officeart/2008/layout/VerticalAccentList"/>
    <dgm:cxn modelId="{BBB1EECE-F84F-4D32-AF97-E3695F6F988A}" type="presParOf" srcId="{A766447C-C77D-47CF-943F-9F969D0E9281}" destId="{198F94EB-3470-417F-A050-D49BA6BD3F42}" srcOrd="3" destOrd="0" presId="urn:microsoft.com/office/officeart/2008/layout/VerticalAccentList"/>
    <dgm:cxn modelId="{31EC25BF-9498-4E05-9937-9FEC7233F6BC}" type="presParOf" srcId="{A766447C-C77D-47CF-943F-9F969D0E9281}" destId="{EEB57134-7755-4A39-AF54-560AC098C342}" srcOrd="4" destOrd="0" presId="urn:microsoft.com/office/officeart/2008/layout/VerticalAccentList"/>
    <dgm:cxn modelId="{C060DE6A-16CD-494F-8770-70FA9A2F1811}" type="presParOf" srcId="{A766447C-C77D-47CF-943F-9F969D0E9281}" destId="{09FF7C2C-BE0B-44EE-B936-B1ED37AD8687}" srcOrd="5" destOrd="0" presId="urn:microsoft.com/office/officeart/2008/layout/VerticalAccentList"/>
    <dgm:cxn modelId="{83D3A331-034F-4A18-ADB5-D7D5F9F59602}" type="presParOf" srcId="{A766447C-C77D-47CF-943F-9F969D0E9281}" destId="{AAB59D8E-E8E7-4326-AC35-F8C21F8B6DF6}" srcOrd="6" destOrd="0" presId="urn:microsoft.com/office/officeart/2008/layout/VerticalAccentList"/>
    <dgm:cxn modelId="{9B8B68A0-12DA-4691-9B6B-EE56EADEF936}" type="presParOf" srcId="{A766447C-C77D-47CF-943F-9F969D0E9281}" destId="{A1CABDF2-CC34-4B5B-9E3A-C577F0F954B6}" srcOrd="7" destOrd="0" presId="urn:microsoft.com/office/officeart/2008/layout/VerticalAccentList"/>
    <dgm:cxn modelId="{7F39547C-5F6A-48C7-9B85-879F19C15D52}" type="presParOf" srcId="{E2CBDD44-419D-4C61-87EC-96F922172A71}" destId="{6EF6797D-1BD6-45E7-98A4-1D1424F4CC83}" srcOrd="5" destOrd="0" presId="urn:microsoft.com/office/officeart/2008/layout/VerticalAccentList"/>
    <dgm:cxn modelId="{B46985AD-B20E-4000-A790-B0C348F7E49C}" type="presParOf" srcId="{E2CBDD44-419D-4C61-87EC-96F922172A71}" destId="{59DB994B-713E-47B8-AF26-C4F8B2C16C31}" srcOrd="6" destOrd="0" presId="urn:microsoft.com/office/officeart/2008/layout/VerticalAccentList"/>
    <dgm:cxn modelId="{0FBDBE50-3199-443C-AA9A-EA2871FA8FFC}" type="presParOf" srcId="{59DB994B-713E-47B8-AF26-C4F8B2C16C31}" destId="{D0128A4C-AA13-4101-A0FC-B0BF484D9708}" srcOrd="0" destOrd="0" presId="urn:microsoft.com/office/officeart/2008/layout/VerticalAccentList"/>
    <dgm:cxn modelId="{4A582344-A7C3-4B14-A627-FBA46F17C6E3}" type="presParOf" srcId="{E2CBDD44-419D-4C61-87EC-96F922172A71}" destId="{31813654-B697-47BB-BAEE-DF7E1FCAA10A}" srcOrd="7" destOrd="0" presId="urn:microsoft.com/office/officeart/2008/layout/VerticalAccentList"/>
    <dgm:cxn modelId="{E8B3F676-B4D2-4D82-9CD2-8219C91332CA}" type="presParOf" srcId="{31813654-B697-47BB-BAEE-DF7E1FCAA10A}" destId="{F6241051-CEC8-400A-80C1-77C17C5336AF}" srcOrd="0" destOrd="0" presId="urn:microsoft.com/office/officeart/2008/layout/VerticalAccentList"/>
    <dgm:cxn modelId="{B76158C2-7C68-4BBC-B8A3-AF81522CD211}" type="presParOf" srcId="{31813654-B697-47BB-BAEE-DF7E1FCAA10A}" destId="{FC85DA42-2BF7-4A86-BFF7-17EF9172C617}" srcOrd="1" destOrd="0" presId="urn:microsoft.com/office/officeart/2008/layout/VerticalAccentList"/>
    <dgm:cxn modelId="{92E94CF5-445A-4C84-9952-74AECB732559}" type="presParOf" srcId="{31813654-B697-47BB-BAEE-DF7E1FCAA10A}" destId="{212B953F-480D-49E8-86A3-89FD14BE38D8}" srcOrd="2" destOrd="0" presId="urn:microsoft.com/office/officeart/2008/layout/VerticalAccentList"/>
    <dgm:cxn modelId="{9B7CA859-FACC-4CFB-BE78-AA61841B64FF}" type="presParOf" srcId="{31813654-B697-47BB-BAEE-DF7E1FCAA10A}" destId="{06756D3A-267E-422C-A450-899EE1716C37}" srcOrd="3" destOrd="0" presId="urn:microsoft.com/office/officeart/2008/layout/VerticalAccentList"/>
    <dgm:cxn modelId="{B01B1AA0-C4CD-4915-BEAE-06924ACBD80F}" type="presParOf" srcId="{31813654-B697-47BB-BAEE-DF7E1FCAA10A}" destId="{79BF89A0-A14F-41D3-8D06-A080F77A212A}" srcOrd="4" destOrd="0" presId="urn:microsoft.com/office/officeart/2008/layout/VerticalAccentList"/>
    <dgm:cxn modelId="{26B48A21-549E-48B3-91A0-6385E5C5D79D}" type="presParOf" srcId="{31813654-B697-47BB-BAEE-DF7E1FCAA10A}" destId="{1C4B3167-2AAD-40A8-BD28-27CD01B8A6FD}" srcOrd="5" destOrd="0" presId="urn:microsoft.com/office/officeart/2008/layout/VerticalAccentList"/>
    <dgm:cxn modelId="{36B0DC1F-7CFC-4DE1-93E1-351433772695}" type="presParOf" srcId="{31813654-B697-47BB-BAEE-DF7E1FCAA10A}" destId="{B2B0BEC3-AD42-4D47-B7F7-91C0CF2B4D9E}" srcOrd="6" destOrd="0" presId="urn:microsoft.com/office/officeart/2008/layout/VerticalAccentList"/>
    <dgm:cxn modelId="{256E93E3-7D33-427E-A146-9E267E49D779}" type="presParOf" srcId="{31813654-B697-47BB-BAEE-DF7E1FCAA10A}" destId="{96007543-7FA8-44C7-BFE1-DCF6A8155A63}"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608920-E093-45F8-967E-B956A82CD2DB}">
      <dsp:nvSpPr>
        <dsp:cNvPr id="0" name=""/>
        <dsp:cNvSpPr/>
      </dsp:nvSpPr>
      <dsp:spPr>
        <a:xfrm>
          <a:off x="284905" y="1071356"/>
          <a:ext cx="2049443" cy="80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smtClean="0"/>
            <a:t>Active euthanasia</a:t>
          </a:r>
          <a:endParaRPr lang="en-GB" sz="2400" kern="1200" dirty="0"/>
        </a:p>
      </dsp:txBody>
      <dsp:txXfrm>
        <a:off x="284905" y="1071356"/>
        <a:ext cx="2049443" cy="801900"/>
      </dsp:txXfrm>
    </dsp:sp>
    <dsp:sp modelId="{C0ECC5B8-4786-46CC-8935-AB0D424969A4}">
      <dsp:nvSpPr>
        <dsp:cNvPr id="0" name=""/>
        <dsp:cNvSpPr/>
      </dsp:nvSpPr>
      <dsp:spPr>
        <a:xfrm>
          <a:off x="2334348" y="1071356"/>
          <a:ext cx="409888" cy="8019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AED461-F53F-451A-8EB0-CDE99393B9A4}">
      <dsp:nvSpPr>
        <dsp:cNvPr id="0" name=""/>
        <dsp:cNvSpPr/>
      </dsp:nvSpPr>
      <dsp:spPr>
        <a:xfrm>
          <a:off x="2908192" y="1071356"/>
          <a:ext cx="5012689" cy="8019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solidFill>
                <a:schemeClr val="tx1"/>
              </a:solidFill>
            </a:rPr>
            <a:t>an </a:t>
          </a:r>
          <a:r>
            <a:rPr lang="en-GB" sz="2400" kern="1200" dirty="0" smtClean="0">
              <a:solidFill>
                <a:schemeClr val="tx1"/>
              </a:solidFill>
            </a:rPr>
            <a:t>act of mercy killing</a:t>
          </a:r>
          <a:endParaRPr lang="en-GB" sz="2400" kern="1200" dirty="0">
            <a:solidFill>
              <a:schemeClr val="tx1"/>
            </a:solidFill>
          </a:endParaRPr>
        </a:p>
      </dsp:txBody>
      <dsp:txXfrm>
        <a:off x="2908192" y="1071356"/>
        <a:ext cx="5012689" cy="801900"/>
      </dsp:txXfrm>
    </dsp:sp>
    <dsp:sp modelId="{AE824D5D-76D8-4DAC-A863-40DCD5CE895B}">
      <dsp:nvSpPr>
        <dsp:cNvPr id="0" name=""/>
        <dsp:cNvSpPr/>
      </dsp:nvSpPr>
      <dsp:spPr>
        <a:xfrm>
          <a:off x="284905" y="2160131"/>
          <a:ext cx="2049443" cy="80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r" defTabSz="1066800">
            <a:lnSpc>
              <a:spcPct val="90000"/>
            </a:lnSpc>
            <a:spcBef>
              <a:spcPct val="0"/>
            </a:spcBef>
            <a:spcAft>
              <a:spcPct val="35000"/>
            </a:spcAft>
          </a:pPr>
          <a:r>
            <a:rPr lang="en-GB" sz="2400" kern="1200" dirty="0" smtClean="0"/>
            <a:t>Passive euthanasia</a:t>
          </a:r>
          <a:endParaRPr lang="en-GB" sz="2400" kern="1200" dirty="0"/>
        </a:p>
      </dsp:txBody>
      <dsp:txXfrm>
        <a:off x="284905" y="2160131"/>
        <a:ext cx="2049443" cy="801900"/>
      </dsp:txXfrm>
    </dsp:sp>
    <dsp:sp modelId="{963E9203-55AB-449A-BB65-C8CDE0AD779E}">
      <dsp:nvSpPr>
        <dsp:cNvPr id="0" name=""/>
        <dsp:cNvSpPr/>
      </dsp:nvSpPr>
      <dsp:spPr>
        <a:xfrm>
          <a:off x="2334348" y="1959656"/>
          <a:ext cx="409888" cy="120285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120AE2-8E9E-45C9-8013-07127A4876DA}">
      <dsp:nvSpPr>
        <dsp:cNvPr id="0" name=""/>
        <dsp:cNvSpPr/>
      </dsp:nvSpPr>
      <dsp:spPr>
        <a:xfrm>
          <a:off x="2908192" y="1959656"/>
          <a:ext cx="5012689" cy="12028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solidFill>
                <a:schemeClr val="tx1"/>
              </a:solidFill>
            </a:rPr>
            <a:t>helping someone die because it is judged that it is better for the person to be dead</a:t>
          </a:r>
          <a:endParaRPr lang="en-GB" sz="2400" kern="1200" dirty="0">
            <a:solidFill>
              <a:schemeClr val="tx1"/>
            </a:solidFill>
          </a:endParaRPr>
        </a:p>
      </dsp:txBody>
      <dsp:txXfrm>
        <a:off x="2908192" y="1959656"/>
        <a:ext cx="5012689" cy="120285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ED0A1A-9818-4B96-8B84-8FC0B1420A97}">
      <dsp:nvSpPr>
        <dsp:cNvPr id="0" name=""/>
        <dsp:cNvSpPr/>
      </dsp:nvSpPr>
      <dsp:spPr>
        <a:xfrm>
          <a:off x="1425350" y="2025"/>
          <a:ext cx="4969149" cy="45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GB" sz="2000" b="1" kern="1200" dirty="0" smtClean="0"/>
            <a:t>Voluntary euthanasia</a:t>
          </a:r>
          <a:endParaRPr lang="en-GB" sz="2000" b="1" kern="1200" dirty="0"/>
        </a:p>
      </dsp:txBody>
      <dsp:txXfrm>
        <a:off x="1425350" y="2025"/>
        <a:ext cx="4969149" cy="451740"/>
      </dsp:txXfrm>
    </dsp:sp>
    <dsp:sp modelId="{02627BDA-6FE2-428C-B35D-D7476FC5AE33}">
      <dsp:nvSpPr>
        <dsp:cNvPr id="0" name=""/>
        <dsp:cNvSpPr/>
      </dsp:nvSpPr>
      <dsp:spPr>
        <a:xfrm>
          <a:off x="1425350"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B83548-A62F-43BC-A144-5F4539443DD5}">
      <dsp:nvSpPr>
        <dsp:cNvPr id="0" name=""/>
        <dsp:cNvSpPr/>
      </dsp:nvSpPr>
      <dsp:spPr>
        <a:xfrm>
          <a:off x="2123792"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E7DCD7-D02A-43B7-8943-359047506571}">
      <dsp:nvSpPr>
        <dsp:cNvPr id="0" name=""/>
        <dsp:cNvSpPr/>
      </dsp:nvSpPr>
      <dsp:spPr>
        <a:xfrm>
          <a:off x="2822785"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7D1F08-A229-4621-8E51-C4ACAE40EB58}">
      <dsp:nvSpPr>
        <dsp:cNvPr id="0" name=""/>
        <dsp:cNvSpPr/>
      </dsp:nvSpPr>
      <dsp:spPr>
        <a:xfrm>
          <a:off x="3521227"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A3647C-A696-44D3-BAEF-9863F3528D59}">
      <dsp:nvSpPr>
        <dsp:cNvPr id="0" name=""/>
        <dsp:cNvSpPr/>
      </dsp:nvSpPr>
      <dsp:spPr>
        <a:xfrm>
          <a:off x="4220221"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55B6E2-A20B-4B32-BB4B-D42E29001AC0}">
      <dsp:nvSpPr>
        <dsp:cNvPr id="0" name=""/>
        <dsp:cNvSpPr/>
      </dsp:nvSpPr>
      <dsp:spPr>
        <a:xfrm>
          <a:off x="4918662"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386A0A-E659-4AE9-9FAA-5F6445A2EBF3}">
      <dsp:nvSpPr>
        <dsp:cNvPr id="0" name=""/>
        <dsp:cNvSpPr/>
      </dsp:nvSpPr>
      <dsp:spPr>
        <a:xfrm>
          <a:off x="5617656" y="453766"/>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13C3C1-00A6-4114-AE83-81C6A51EE0FB}">
      <dsp:nvSpPr>
        <dsp:cNvPr id="0" name=""/>
        <dsp:cNvSpPr/>
      </dsp:nvSpPr>
      <dsp:spPr>
        <a:xfrm>
          <a:off x="1425350" y="545787"/>
          <a:ext cx="5033748" cy="73617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a:lnSpc>
              <a:spcPct val="90000"/>
            </a:lnSpc>
            <a:spcBef>
              <a:spcPct val="0"/>
            </a:spcBef>
            <a:spcAft>
              <a:spcPct val="35000"/>
            </a:spcAft>
          </a:pPr>
          <a:r>
            <a:rPr lang="en-GB" sz="2000" kern="1200" dirty="0" smtClean="0"/>
            <a:t>Carried out at the request of the person</a:t>
          </a:r>
          <a:endParaRPr lang="en-GB" sz="2000" kern="1200" dirty="0"/>
        </a:p>
      </dsp:txBody>
      <dsp:txXfrm>
        <a:off x="1425350" y="545787"/>
        <a:ext cx="5033748" cy="736170"/>
      </dsp:txXfrm>
    </dsp:sp>
    <dsp:sp modelId="{8F15E891-9E20-4B53-B32F-CAA7E51F3B83}">
      <dsp:nvSpPr>
        <dsp:cNvPr id="0" name=""/>
        <dsp:cNvSpPr/>
      </dsp:nvSpPr>
      <dsp:spPr>
        <a:xfrm>
          <a:off x="1425350" y="1430954"/>
          <a:ext cx="4969149" cy="45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GB" sz="2000" b="1" kern="1200" dirty="0" smtClean="0"/>
            <a:t>Non-voluntary euthanasia</a:t>
          </a:r>
          <a:endParaRPr lang="en-GB" sz="2000" b="1" kern="1200" dirty="0"/>
        </a:p>
      </dsp:txBody>
      <dsp:txXfrm>
        <a:off x="1425350" y="1430954"/>
        <a:ext cx="4969149" cy="451740"/>
      </dsp:txXfrm>
    </dsp:sp>
    <dsp:sp modelId="{73E7868B-FA33-4383-BD1F-762EA8C54D21}">
      <dsp:nvSpPr>
        <dsp:cNvPr id="0" name=""/>
        <dsp:cNvSpPr/>
      </dsp:nvSpPr>
      <dsp:spPr>
        <a:xfrm>
          <a:off x="1425350"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AED49-AEBF-4ED9-886E-A8FCF0555CAA}">
      <dsp:nvSpPr>
        <dsp:cNvPr id="0" name=""/>
        <dsp:cNvSpPr/>
      </dsp:nvSpPr>
      <dsp:spPr>
        <a:xfrm>
          <a:off x="2123792"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1B7EA-7F16-4B95-B710-50E846D3E739}">
      <dsp:nvSpPr>
        <dsp:cNvPr id="0" name=""/>
        <dsp:cNvSpPr/>
      </dsp:nvSpPr>
      <dsp:spPr>
        <a:xfrm>
          <a:off x="2822785"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8F94EB-3470-417F-A050-D49BA6BD3F42}">
      <dsp:nvSpPr>
        <dsp:cNvPr id="0" name=""/>
        <dsp:cNvSpPr/>
      </dsp:nvSpPr>
      <dsp:spPr>
        <a:xfrm>
          <a:off x="3521227"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B57134-7755-4A39-AF54-560AC098C342}">
      <dsp:nvSpPr>
        <dsp:cNvPr id="0" name=""/>
        <dsp:cNvSpPr/>
      </dsp:nvSpPr>
      <dsp:spPr>
        <a:xfrm>
          <a:off x="4220221"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FF7C2C-BE0B-44EE-B936-B1ED37AD8687}">
      <dsp:nvSpPr>
        <dsp:cNvPr id="0" name=""/>
        <dsp:cNvSpPr/>
      </dsp:nvSpPr>
      <dsp:spPr>
        <a:xfrm>
          <a:off x="4918662"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B59D8E-E8E7-4326-AC35-F8C21F8B6DF6}">
      <dsp:nvSpPr>
        <dsp:cNvPr id="0" name=""/>
        <dsp:cNvSpPr/>
      </dsp:nvSpPr>
      <dsp:spPr>
        <a:xfrm>
          <a:off x="5617656" y="1882694"/>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CABDF2-CC34-4B5B-9E3A-C577F0F954B6}">
      <dsp:nvSpPr>
        <dsp:cNvPr id="0" name=""/>
        <dsp:cNvSpPr/>
      </dsp:nvSpPr>
      <dsp:spPr>
        <a:xfrm>
          <a:off x="1425350" y="1974716"/>
          <a:ext cx="5033748" cy="73617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a:lnSpc>
              <a:spcPct val="90000"/>
            </a:lnSpc>
            <a:spcBef>
              <a:spcPct val="0"/>
            </a:spcBef>
            <a:spcAft>
              <a:spcPct val="35000"/>
            </a:spcAft>
          </a:pPr>
          <a:r>
            <a:rPr lang="en-GB" sz="2000" kern="1200" dirty="0" smtClean="0"/>
            <a:t>Carried out when it is impossible to get the patient’s consent</a:t>
          </a:r>
          <a:endParaRPr lang="en-GB" sz="2000" kern="1200" dirty="0"/>
        </a:p>
      </dsp:txBody>
      <dsp:txXfrm>
        <a:off x="1425350" y="1974716"/>
        <a:ext cx="5033748" cy="736170"/>
      </dsp:txXfrm>
    </dsp:sp>
    <dsp:sp modelId="{D0128A4C-AA13-4101-A0FC-B0BF484D9708}">
      <dsp:nvSpPr>
        <dsp:cNvPr id="0" name=""/>
        <dsp:cNvSpPr/>
      </dsp:nvSpPr>
      <dsp:spPr>
        <a:xfrm>
          <a:off x="1425350" y="2859883"/>
          <a:ext cx="4969149" cy="45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GB" sz="2000" b="1" kern="1200" dirty="0" smtClean="0"/>
            <a:t>Involuntary euthanasia</a:t>
          </a:r>
          <a:endParaRPr lang="en-GB" sz="2000" b="1" kern="1200" dirty="0"/>
        </a:p>
      </dsp:txBody>
      <dsp:txXfrm>
        <a:off x="1425350" y="2859883"/>
        <a:ext cx="4969149" cy="451740"/>
      </dsp:txXfrm>
    </dsp:sp>
    <dsp:sp modelId="{F6241051-CEC8-400A-80C1-77C17C5336AF}">
      <dsp:nvSpPr>
        <dsp:cNvPr id="0" name=""/>
        <dsp:cNvSpPr/>
      </dsp:nvSpPr>
      <dsp:spPr>
        <a:xfrm>
          <a:off x="1425350"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85DA42-2BF7-4A86-BFF7-17EF9172C617}">
      <dsp:nvSpPr>
        <dsp:cNvPr id="0" name=""/>
        <dsp:cNvSpPr/>
      </dsp:nvSpPr>
      <dsp:spPr>
        <a:xfrm>
          <a:off x="2123792"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2B953F-480D-49E8-86A3-89FD14BE38D8}">
      <dsp:nvSpPr>
        <dsp:cNvPr id="0" name=""/>
        <dsp:cNvSpPr/>
      </dsp:nvSpPr>
      <dsp:spPr>
        <a:xfrm>
          <a:off x="2822785"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756D3A-267E-422C-A450-899EE1716C37}">
      <dsp:nvSpPr>
        <dsp:cNvPr id="0" name=""/>
        <dsp:cNvSpPr/>
      </dsp:nvSpPr>
      <dsp:spPr>
        <a:xfrm>
          <a:off x="3521227"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BF89A0-A14F-41D3-8D06-A080F77A212A}">
      <dsp:nvSpPr>
        <dsp:cNvPr id="0" name=""/>
        <dsp:cNvSpPr/>
      </dsp:nvSpPr>
      <dsp:spPr>
        <a:xfrm>
          <a:off x="4220221"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4B3167-2AAD-40A8-BD28-27CD01B8A6FD}">
      <dsp:nvSpPr>
        <dsp:cNvPr id="0" name=""/>
        <dsp:cNvSpPr/>
      </dsp:nvSpPr>
      <dsp:spPr>
        <a:xfrm>
          <a:off x="4918662"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B0BEC3-AD42-4D47-B7F7-91C0CF2B4D9E}">
      <dsp:nvSpPr>
        <dsp:cNvPr id="0" name=""/>
        <dsp:cNvSpPr/>
      </dsp:nvSpPr>
      <dsp:spPr>
        <a:xfrm>
          <a:off x="5617656" y="3311623"/>
          <a:ext cx="1162780" cy="920212"/>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007543-7FA8-44C7-BFE1-DCF6A8155A63}">
      <dsp:nvSpPr>
        <dsp:cNvPr id="0" name=""/>
        <dsp:cNvSpPr/>
      </dsp:nvSpPr>
      <dsp:spPr>
        <a:xfrm>
          <a:off x="1425350" y="3403645"/>
          <a:ext cx="5033748" cy="73617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a:lnSpc>
              <a:spcPct val="90000"/>
            </a:lnSpc>
            <a:spcBef>
              <a:spcPct val="0"/>
            </a:spcBef>
            <a:spcAft>
              <a:spcPct val="35000"/>
            </a:spcAft>
          </a:pPr>
          <a:r>
            <a:rPr lang="en-GB" sz="2000" kern="1200" dirty="0" smtClean="0"/>
            <a:t>Carried out against the wishes of the person</a:t>
          </a:r>
          <a:endParaRPr lang="en-GB" sz="2000" kern="1200" dirty="0"/>
        </a:p>
      </dsp:txBody>
      <dsp:txXfrm>
        <a:off x="1425350" y="3403645"/>
        <a:ext cx="5033748" cy="736170"/>
      </dsp:txXfrm>
    </dsp:sp>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BE96F2F-D6D0-47D6-A950-27DDA285926A}" type="slidenum">
              <a:rPr lang="en-GB"/>
              <a:pPr/>
              <a:t>‹#›</a:t>
            </a:fld>
            <a:endParaRPr lang="en-GB"/>
          </a:p>
        </p:txBody>
      </p:sp>
    </p:spTree>
    <p:extLst>
      <p:ext uri="{BB962C8B-B14F-4D97-AF65-F5344CB8AC3E}">
        <p14:creationId xmlns:p14="http://schemas.microsoft.com/office/powerpoint/2010/main" xmlns="" val="3685697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5A14EEF-8E30-4E89-AF80-9A2DA2923152}" type="slidenum">
              <a:rPr lang="en-GB" sz="1200"/>
              <a:pPr/>
              <a:t>1</a:t>
            </a:fld>
            <a:endParaRPr lang="en-GB"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135088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E96F2F-D6D0-47D6-A950-27DDA285926A}" type="slidenum">
              <a:rPr lang="en-GB" smtClean="0"/>
              <a:pPr/>
              <a:t>15</a:t>
            </a:fld>
            <a:endParaRPr lang="en-GB"/>
          </a:p>
        </p:txBody>
      </p:sp>
    </p:spTree>
    <p:extLst>
      <p:ext uri="{BB962C8B-B14F-4D97-AF65-F5344CB8AC3E}">
        <p14:creationId xmlns:p14="http://schemas.microsoft.com/office/powerpoint/2010/main" xmlns="" val="33688628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74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87956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390524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2302627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2213129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410809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1524406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466832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3117863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4172555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101461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509093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5905117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463341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35D17A-443E-48C1-BF40-6902C24BFB6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15798157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748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59210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25834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96313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208654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88176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39508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81526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3"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5D17A-443E-48C1-BF40-6902C24BFB69}" type="datetimeFigureOut">
              <a:rPr lang="en-GB" smtClean="0"/>
              <a:pPr/>
              <a:t>23/05/2014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67B5F-18EA-48FF-9483-C9D4DC3DB804}" type="slidenum">
              <a:rPr lang="en-GB" smtClean="0"/>
              <a:pPr/>
              <a:t>‹#›</a:t>
            </a:fld>
            <a:endParaRPr lang="en-GB"/>
          </a:p>
        </p:txBody>
      </p:sp>
    </p:spTree>
    <p:extLst>
      <p:ext uri="{BB962C8B-B14F-4D97-AF65-F5344CB8AC3E}">
        <p14:creationId xmlns:p14="http://schemas.microsoft.com/office/powerpoint/2010/main" xmlns="" val="31142174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512" y="2276872"/>
            <a:ext cx="8784976" cy="1800200"/>
          </a:xfrm>
        </p:spPr>
        <p:txBody>
          <a:bodyPr>
            <a:noAutofit/>
          </a:bodyPr>
          <a:lstStyle/>
          <a:p>
            <a:pPr marL="0" indent="0"/>
            <a:r>
              <a:rPr lang="en-GB" sz="5400" dirty="0" smtClean="0"/>
              <a:t>8. Medical </a:t>
            </a:r>
            <a:r>
              <a:rPr lang="en-GB" sz="5400" dirty="0"/>
              <a:t>Ethics </a:t>
            </a:r>
            <a:r>
              <a:rPr lang="en-GB" sz="5400" dirty="0" smtClean="0"/>
              <a:t>2 – Euthanasia </a:t>
            </a:r>
            <a:r>
              <a:rPr lang="en-GB" sz="5400" dirty="0"/>
              <a:t>and the Right to Life</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Religious approaches both for and against euthanasia</a:t>
            </a:r>
          </a:p>
        </p:txBody>
      </p:sp>
      <p:sp>
        <p:nvSpPr>
          <p:cNvPr id="12291" name="Content Placeholder 1"/>
          <p:cNvSpPr>
            <a:spLocks noGrp="1"/>
          </p:cNvSpPr>
          <p:nvPr>
            <p:ph idx="1"/>
          </p:nvPr>
        </p:nvSpPr>
        <p:spPr/>
        <p:txBody>
          <a:bodyPr/>
          <a:lstStyle/>
          <a:p>
            <a:pPr>
              <a:buClrTx/>
            </a:pPr>
            <a:r>
              <a:rPr lang="en-GB" sz="2800" dirty="0" err="1" smtClean="0">
                <a:solidFill>
                  <a:schemeClr val="tx1"/>
                </a:solidFill>
              </a:rPr>
              <a:t>Germain</a:t>
            </a:r>
            <a:r>
              <a:rPr lang="en-GB" sz="2800" dirty="0" smtClean="0">
                <a:solidFill>
                  <a:schemeClr val="tx1"/>
                </a:solidFill>
              </a:rPr>
              <a:t> </a:t>
            </a:r>
            <a:r>
              <a:rPr lang="en-GB" sz="2800" dirty="0" err="1" smtClean="0">
                <a:solidFill>
                  <a:schemeClr val="tx1"/>
                </a:solidFill>
              </a:rPr>
              <a:t>Grisez</a:t>
            </a:r>
            <a:r>
              <a:rPr lang="en-GB" sz="2800" dirty="0" smtClean="0">
                <a:solidFill>
                  <a:schemeClr val="tx1"/>
                </a:solidFill>
              </a:rPr>
              <a:t> and Joseph Boyle stress the importance of personhood and reject the view that one can cease to be a person and yet be bodily alive.</a:t>
            </a:r>
          </a:p>
          <a:p>
            <a:pPr>
              <a:buClrTx/>
            </a:pPr>
            <a:r>
              <a:rPr lang="en-GB" sz="2800" dirty="0" smtClean="0">
                <a:solidFill>
                  <a:schemeClr val="tx1"/>
                </a:solidFill>
              </a:rPr>
              <a:t>They do not accept that a patient in a persistent vegetative state has lost that which makes them distinctively human: a human being is one, and bodily life is seen as a good in itself.</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Religious approaches both for and against euthanasia</a:t>
            </a:r>
          </a:p>
        </p:txBody>
      </p:sp>
      <p:sp>
        <p:nvSpPr>
          <p:cNvPr id="13315" name="Content Placeholder 1"/>
          <p:cNvSpPr>
            <a:spLocks noGrp="1"/>
          </p:cNvSpPr>
          <p:nvPr>
            <p:ph idx="1"/>
          </p:nvPr>
        </p:nvSpPr>
        <p:spPr>
          <a:xfrm>
            <a:off x="406400" y="1772816"/>
            <a:ext cx="8205788" cy="4018384"/>
          </a:xfrm>
        </p:spPr>
        <p:txBody>
          <a:bodyPr/>
          <a:lstStyle/>
          <a:p>
            <a:pPr marL="0" indent="0">
              <a:buNone/>
            </a:pPr>
            <a:r>
              <a:rPr lang="en-GB" sz="2800" dirty="0" smtClean="0">
                <a:solidFill>
                  <a:schemeClr val="tx1"/>
                </a:solidFill>
              </a:rPr>
              <a:t>The </a:t>
            </a:r>
            <a:r>
              <a:rPr lang="en-GB" sz="2800" dirty="0" err="1" smtClean="0">
                <a:solidFill>
                  <a:schemeClr val="tx1"/>
                </a:solidFill>
              </a:rPr>
              <a:t>Proportionalist</a:t>
            </a:r>
            <a:r>
              <a:rPr lang="en-GB" sz="2800" dirty="0" smtClean="0">
                <a:solidFill>
                  <a:schemeClr val="tx1"/>
                </a:solidFill>
              </a:rPr>
              <a:t> position held by Daniel Maguire:</a:t>
            </a:r>
          </a:p>
          <a:p>
            <a:pPr marL="0" indent="0">
              <a:buNone/>
            </a:pPr>
            <a:endParaRPr lang="en-GB" sz="1600" dirty="0" smtClean="0">
              <a:solidFill>
                <a:schemeClr val="tx1"/>
              </a:solidFill>
            </a:endParaRPr>
          </a:p>
          <a:p>
            <a:pPr>
              <a:buClrTx/>
            </a:pPr>
            <a:r>
              <a:rPr lang="en-GB" sz="2800" dirty="0" smtClean="0">
                <a:solidFill>
                  <a:schemeClr val="tx1"/>
                </a:solidFill>
              </a:rPr>
              <a:t>life is a basic but not an absolute good and, while it is important to respect and value life, nobody should always be obliged to prolong it in every situation.</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Ethical issues involved in voluntary and involuntary euthanasia</a:t>
            </a:r>
          </a:p>
        </p:txBody>
      </p:sp>
      <p:sp>
        <p:nvSpPr>
          <p:cNvPr id="14339" name="Content Placeholder 2"/>
          <p:cNvSpPr>
            <a:spLocks noGrp="1"/>
          </p:cNvSpPr>
          <p:nvPr>
            <p:ph idx="1"/>
          </p:nvPr>
        </p:nvSpPr>
        <p:spPr>
          <a:xfrm>
            <a:off x="406400" y="1772816"/>
            <a:ext cx="8205788" cy="4018384"/>
          </a:xfrm>
        </p:spPr>
        <p:txBody>
          <a:bodyPr/>
          <a:lstStyle/>
          <a:p>
            <a:pPr>
              <a:buClrTx/>
            </a:pPr>
            <a:r>
              <a:rPr lang="en-GB" dirty="0" smtClean="0">
                <a:solidFill>
                  <a:schemeClr val="tx1"/>
                </a:solidFill>
              </a:rPr>
              <a:t>A person’s right to life corresponds to the duty of others not to kill that person.</a:t>
            </a:r>
          </a:p>
          <a:p>
            <a:pPr>
              <a:buClrTx/>
            </a:pPr>
            <a:r>
              <a:rPr lang="en-GB" dirty="0" smtClean="0">
                <a:solidFill>
                  <a:schemeClr val="tx1"/>
                </a:solidFill>
              </a:rPr>
              <a:t>The idea of a duty not to kill seems to rule out any form of euthanasia.</a:t>
            </a:r>
          </a:p>
          <a:p>
            <a:pPr>
              <a:buClrTx/>
            </a:pPr>
            <a:r>
              <a:rPr lang="en-GB" dirty="0" smtClean="0">
                <a:solidFill>
                  <a:schemeClr val="tx1"/>
                </a:solidFill>
              </a:rPr>
              <a:t>However, we do not see the duty not to kill as absolute, as e.g. we may think some wars can be justified.</a:t>
            </a:r>
          </a:p>
          <a:p>
            <a:pPr>
              <a:buClrTx/>
            </a:pPr>
            <a:r>
              <a:rPr lang="en-GB" dirty="0" smtClean="0">
                <a:solidFill>
                  <a:schemeClr val="tx1"/>
                </a:solidFill>
              </a:rPr>
              <a:t>It is, in fact, easier to justify killing in voluntary euthanasia, where the person chooses death.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Ethical issues involved in voluntary and involuntary euthanasia</a:t>
            </a:r>
          </a:p>
        </p:txBody>
      </p:sp>
      <p:sp>
        <p:nvSpPr>
          <p:cNvPr id="15363" name="Content Placeholder 2"/>
          <p:cNvSpPr>
            <a:spLocks noGrp="1"/>
          </p:cNvSpPr>
          <p:nvPr>
            <p:ph idx="1"/>
          </p:nvPr>
        </p:nvSpPr>
        <p:spPr/>
        <p:txBody>
          <a:bodyPr/>
          <a:lstStyle/>
          <a:p>
            <a:pPr>
              <a:buClrTx/>
            </a:pPr>
            <a:r>
              <a:rPr lang="en-GB" dirty="0" smtClean="0">
                <a:solidFill>
                  <a:schemeClr val="tx1"/>
                </a:solidFill>
              </a:rPr>
              <a:t>James </a:t>
            </a:r>
            <a:r>
              <a:rPr lang="en-GB" dirty="0" err="1" smtClean="0">
                <a:solidFill>
                  <a:schemeClr val="tx1"/>
                </a:solidFill>
              </a:rPr>
              <a:t>Rachels</a:t>
            </a:r>
            <a:r>
              <a:rPr lang="en-GB" dirty="0" smtClean="0">
                <a:solidFill>
                  <a:schemeClr val="tx1"/>
                </a:solidFill>
              </a:rPr>
              <a:t> saw no distinction between active euthanasia and passive euthanasia. The result is the same – the patient is dead.</a:t>
            </a:r>
          </a:p>
          <a:p>
            <a:pPr>
              <a:buClrTx/>
            </a:pPr>
            <a:r>
              <a:rPr lang="en-GB" dirty="0" smtClean="0">
                <a:solidFill>
                  <a:schemeClr val="tx1"/>
                </a:solidFill>
              </a:rPr>
              <a:t>Helga </a:t>
            </a:r>
            <a:r>
              <a:rPr lang="en-GB" dirty="0" err="1" smtClean="0">
                <a:solidFill>
                  <a:schemeClr val="tx1"/>
                </a:solidFill>
              </a:rPr>
              <a:t>Kuhse</a:t>
            </a:r>
            <a:r>
              <a:rPr lang="en-GB" dirty="0" smtClean="0">
                <a:solidFill>
                  <a:schemeClr val="tx1"/>
                </a:solidFill>
              </a:rPr>
              <a:t> challenges the ‘slippery slope’ view and concludes that the situation in the Netherlands is not following the example of Nazi Germany in making some lives valueless for reasons other than mercy or respect for autonomy.</a:t>
            </a:r>
          </a:p>
          <a:p>
            <a:pPr>
              <a:buClrTx/>
            </a:pPr>
            <a:r>
              <a:rPr lang="en-GB" dirty="0" smtClean="0">
                <a:solidFill>
                  <a:schemeClr val="tx1"/>
                </a:solidFill>
              </a:rPr>
              <a:t>Peter Singer believes that the traditional sanctity of life ethic must collapse and be replaced.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The right of humans to determine when to die</a:t>
            </a:r>
          </a:p>
        </p:txBody>
      </p:sp>
      <p:sp>
        <p:nvSpPr>
          <p:cNvPr id="16387" name="Content Placeholder 2"/>
          <p:cNvSpPr>
            <a:spLocks noGrp="1"/>
          </p:cNvSpPr>
          <p:nvPr>
            <p:ph idx="1"/>
          </p:nvPr>
        </p:nvSpPr>
        <p:spPr/>
        <p:txBody>
          <a:bodyPr/>
          <a:lstStyle/>
          <a:p>
            <a:pPr>
              <a:buClrTx/>
            </a:pPr>
            <a:r>
              <a:rPr lang="en-GB" dirty="0" smtClean="0">
                <a:solidFill>
                  <a:schemeClr val="tx1"/>
                </a:solidFill>
              </a:rPr>
              <a:t>Suicide is the deliberate termination of one’s own life, and many people, not only those who are religious, are appalled that people could even think of choosing death over life. </a:t>
            </a:r>
          </a:p>
          <a:p>
            <a:pPr>
              <a:buClrTx/>
            </a:pPr>
            <a:r>
              <a:rPr lang="en-GB" dirty="0" smtClean="0">
                <a:solidFill>
                  <a:schemeClr val="tx1"/>
                </a:solidFill>
              </a:rPr>
              <a:t>They feel it demeans life and denies its meaning.</a:t>
            </a:r>
          </a:p>
          <a:p>
            <a:pPr>
              <a:buClrTx/>
            </a:pPr>
            <a:r>
              <a:rPr lang="en-GB" dirty="0" smtClean="0">
                <a:solidFill>
                  <a:schemeClr val="tx1"/>
                </a:solidFill>
              </a:rPr>
              <a:t>Suicide, then, breaks the social contract, but it also breaks the bond between God and humanity – Thomas Aquinas also saw suicide as an unnatural act and a rejection of God’s gift of an immortal soul.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The right of humans to determine when to die</a:t>
            </a:r>
          </a:p>
        </p:txBody>
      </p:sp>
      <p:sp>
        <p:nvSpPr>
          <p:cNvPr id="17411" name="Content Placeholder 2"/>
          <p:cNvSpPr>
            <a:spLocks noGrp="1"/>
          </p:cNvSpPr>
          <p:nvPr>
            <p:ph idx="1"/>
          </p:nvPr>
        </p:nvSpPr>
        <p:spPr>
          <a:xfrm>
            <a:off x="406400" y="1772816"/>
            <a:ext cx="8205788" cy="3096344"/>
          </a:xfrm>
        </p:spPr>
        <p:txBody>
          <a:bodyPr/>
          <a:lstStyle/>
          <a:p>
            <a:pPr>
              <a:buClrTx/>
            </a:pPr>
            <a:r>
              <a:rPr lang="en-GB" sz="2600" dirty="0" smtClean="0">
                <a:solidFill>
                  <a:schemeClr val="tx1"/>
                </a:solidFill>
              </a:rPr>
              <a:t>Is it morally justified to commit suicide to avoid forthcoming pain, loss of self-control or coma?</a:t>
            </a:r>
          </a:p>
          <a:p>
            <a:pPr>
              <a:buClrTx/>
            </a:pPr>
            <a:r>
              <a:rPr lang="en-GB" sz="2600" dirty="0" smtClean="0">
                <a:solidFill>
                  <a:schemeClr val="tx1"/>
                </a:solidFill>
              </a:rPr>
              <a:t>Is it morally justified to ask others to help you commit suicide if you are incapable of doing it yourself?</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What is euthanasia?</a:t>
            </a:r>
            <a:endParaRPr lang="en-US" smtClean="0"/>
          </a:p>
        </p:txBody>
      </p:sp>
      <p:sp>
        <p:nvSpPr>
          <p:cNvPr id="4099" name="Rectangle 3"/>
          <p:cNvSpPr>
            <a:spLocks noGrp="1" noChangeArrowheads="1"/>
          </p:cNvSpPr>
          <p:nvPr>
            <p:ph type="body" idx="1"/>
          </p:nvPr>
        </p:nvSpPr>
        <p:spPr>
          <a:xfrm>
            <a:off x="323528" y="1844824"/>
            <a:ext cx="8270056" cy="1943670"/>
          </a:xfrm>
        </p:spPr>
        <p:txBody>
          <a:bodyPr/>
          <a:lstStyle/>
          <a:p>
            <a:pPr marL="0" indent="0">
              <a:buNone/>
            </a:pPr>
            <a:r>
              <a:rPr lang="en-GB" sz="3600" dirty="0" smtClean="0">
                <a:solidFill>
                  <a:schemeClr val="tx1"/>
                </a:solidFill>
              </a:rPr>
              <a:t>‘Euthanasia’ comes from the Greek </a:t>
            </a:r>
            <a:r>
              <a:rPr lang="en-GB" sz="3600" i="1" dirty="0" err="1" smtClean="0">
                <a:solidFill>
                  <a:schemeClr val="tx1"/>
                </a:solidFill>
              </a:rPr>
              <a:t>eu</a:t>
            </a:r>
            <a:r>
              <a:rPr lang="en-GB" sz="3600" i="1" dirty="0" smtClean="0">
                <a:solidFill>
                  <a:schemeClr val="tx1"/>
                </a:solidFill>
              </a:rPr>
              <a:t> </a:t>
            </a:r>
            <a:r>
              <a:rPr lang="en-GB" sz="3600" dirty="0" smtClean="0">
                <a:solidFill>
                  <a:schemeClr val="tx1"/>
                </a:solidFill>
              </a:rPr>
              <a:t>meaning ‘well’ and ‘easy’, and </a:t>
            </a:r>
            <a:r>
              <a:rPr lang="en-GB" sz="3600" i="1" dirty="0" err="1" smtClean="0">
                <a:solidFill>
                  <a:schemeClr val="tx1"/>
                </a:solidFill>
              </a:rPr>
              <a:t>thanatos</a:t>
            </a:r>
            <a:r>
              <a:rPr lang="en-GB" sz="3600" i="1" dirty="0" smtClean="0">
                <a:solidFill>
                  <a:schemeClr val="tx1"/>
                </a:solidFill>
              </a:rPr>
              <a:t> </a:t>
            </a:r>
            <a:r>
              <a:rPr lang="en-GB" sz="3600" dirty="0" smtClean="0">
                <a:solidFill>
                  <a:schemeClr val="tx1"/>
                </a:solidFill>
              </a:rPr>
              <a:t>meaning ‘death’.</a:t>
            </a:r>
            <a:endParaRPr lang="en-US" sz="36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t>Types of euthanasia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163180137"/>
              </p:ext>
            </p:extLst>
          </p:nvPr>
        </p:nvGraphicFramePr>
        <p:xfrm>
          <a:off x="251520" y="1340768"/>
          <a:ext cx="8205788" cy="4233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Types of euthanasia</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xmlns="" val="390033346"/>
              </p:ext>
            </p:extLst>
          </p:nvPr>
        </p:nvGraphicFramePr>
        <p:xfrm>
          <a:off x="406400" y="1557338"/>
          <a:ext cx="8205788" cy="4233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Issues</a:t>
            </a:r>
          </a:p>
        </p:txBody>
      </p:sp>
      <p:sp>
        <p:nvSpPr>
          <p:cNvPr id="7171" name="Content Placeholder 1"/>
          <p:cNvSpPr>
            <a:spLocks noGrp="1"/>
          </p:cNvSpPr>
          <p:nvPr>
            <p:ph idx="1"/>
          </p:nvPr>
        </p:nvSpPr>
        <p:spPr/>
        <p:txBody>
          <a:bodyPr/>
          <a:lstStyle/>
          <a:p>
            <a:pPr>
              <a:buClrTx/>
            </a:pPr>
            <a:r>
              <a:rPr lang="en-GB" sz="2600" dirty="0" smtClean="0">
                <a:solidFill>
                  <a:schemeClr val="tx1"/>
                </a:solidFill>
              </a:rPr>
              <a:t>the sanctity of life and the idea that it is God-given</a:t>
            </a:r>
          </a:p>
          <a:p>
            <a:pPr>
              <a:buClrTx/>
            </a:pPr>
            <a:r>
              <a:rPr lang="en-GB" sz="2600" dirty="0" smtClean="0">
                <a:solidFill>
                  <a:schemeClr val="tx1"/>
                </a:solidFill>
              </a:rPr>
              <a:t>the maintenance of life as an absolute</a:t>
            </a:r>
          </a:p>
          <a:p>
            <a:pPr>
              <a:buClrTx/>
            </a:pPr>
            <a:r>
              <a:rPr lang="en-GB" sz="2600" dirty="0" smtClean="0">
                <a:solidFill>
                  <a:schemeClr val="tx1"/>
                </a:solidFill>
              </a:rPr>
              <a:t>whether the act is in itself wrong, or do the consequences make it wrong?</a:t>
            </a:r>
          </a:p>
          <a:p>
            <a:pPr>
              <a:buClrTx/>
            </a:pPr>
            <a:r>
              <a:rPr lang="en-GB" sz="2600" dirty="0" smtClean="0">
                <a:solidFill>
                  <a:schemeClr val="tx1"/>
                </a:solidFill>
              </a:rPr>
              <a:t>the question of personal autonomy</a:t>
            </a:r>
          </a:p>
          <a:p>
            <a:pPr>
              <a:buClrTx/>
            </a:pPr>
            <a:r>
              <a:rPr lang="en-GB" sz="2600" dirty="0" smtClean="0">
                <a:solidFill>
                  <a:schemeClr val="tx1"/>
                </a:solidFill>
              </a:rPr>
              <a:t>the motives that lead to euthanasia</a:t>
            </a:r>
          </a:p>
          <a:p>
            <a:pPr>
              <a:buClrTx/>
            </a:pPr>
            <a:r>
              <a:rPr lang="en-GB" sz="2600" dirty="0" smtClean="0">
                <a:solidFill>
                  <a:schemeClr val="tx1"/>
                </a:solidFill>
              </a:rPr>
              <a:t>the difference between killing and letting </a:t>
            </a:r>
            <a:r>
              <a:rPr lang="en-GB" sz="2600" dirty="0" smtClean="0">
                <a:solidFill>
                  <a:schemeClr val="tx1"/>
                </a:solidFill>
              </a:rPr>
              <a:t>die</a:t>
            </a:r>
            <a:endParaRPr lang="en-GB" sz="2600"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Ethical issues involved in legislation about euthanasia</a:t>
            </a:r>
          </a:p>
        </p:txBody>
      </p:sp>
      <p:sp>
        <p:nvSpPr>
          <p:cNvPr id="8195" name="Content Placeholder 4"/>
          <p:cNvSpPr>
            <a:spLocks noGrp="1"/>
          </p:cNvSpPr>
          <p:nvPr>
            <p:ph idx="1"/>
          </p:nvPr>
        </p:nvSpPr>
        <p:spPr>
          <a:xfrm>
            <a:off x="251520" y="1916832"/>
            <a:ext cx="8568952" cy="2520280"/>
          </a:xfrm>
        </p:spPr>
        <p:txBody>
          <a:bodyPr/>
          <a:lstStyle/>
          <a:p>
            <a:pPr marL="0" indent="0">
              <a:buNone/>
            </a:pPr>
            <a:r>
              <a:rPr lang="en-GB" sz="2800" dirty="0" smtClean="0">
                <a:solidFill>
                  <a:schemeClr val="tx1"/>
                </a:solidFill>
              </a:rPr>
              <a:t>In 2006 the House of Lords blocked an Assisted Dying Bill in the UK which would have allowed people with less than six months to live, who were suffering unbearably, of sound mind and not depressed, to end their lives.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Ethical issues involved in legislation about euthanasia</a:t>
            </a:r>
          </a:p>
        </p:txBody>
      </p:sp>
      <p:sp>
        <p:nvSpPr>
          <p:cNvPr id="9219" name="Content Placeholder 4"/>
          <p:cNvSpPr>
            <a:spLocks noGrp="1"/>
          </p:cNvSpPr>
          <p:nvPr>
            <p:ph idx="1"/>
          </p:nvPr>
        </p:nvSpPr>
        <p:spPr>
          <a:xfrm>
            <a:off x="323528" y="1700808"/>
            <a:ext cx="8352928" cy="4090392"/>
          </a:xfrm>
        </p:spPr>
        <p:txBody>
          <a:bodyPr/>
          <a:lstStyle/>
          <a:p>
            <a:pPr marL="0" indent="0">
              <a:buNone/>
              <a:defRPr/>
            </a:pPr>
            <a:r>
              <a:rPr lang="en-GB" dirty="0" smtClean="0">
                <a:solidFill>
                  <a:schemeClr val="tx1"/>
                </a:solidFill>
              </a:rPr>
              <a:t>UK religious </a:t>
            </a:r>
            <a:r>
              <a:rPr lang="en-GB" dirty="0">
                <a:solidFill>
                  <a:schemeClr val="tx1"/>
                </a:solidFill>
              </a:rPr>
              <a:t>leaders united to say in an open letter to </a:t>
            </a:r>
            <a:r>
              <a:rPr lang="en-GB" dirty="0" smtClean="0">
                <a:solidFill>
                  <a:schemeClr val="tx1"/>
                </a:solidFill>
              </a:rPr>
              <a:t>both Houses </a:t>
            </a:r>
            <a:r>
              <a:rPr lang="en-GB" dirty="0">
                <a:solidFill>
                  <a:schemeClr val="tx1"/>
                </a:solidFill>
              </a:rPr>
              <a:t>of Parliament (7 October 2005</a:t>
            </a:r>
            <a:r>
              <a:rPr lang="en-GB" dirty="0" smtClean="0">
                <a:solidFill>
                  <a:schemeClr val="tx1"/>
                </a:solidFill>
              </a:rPr>
              <a:t>):</a:t>
            </a:r>
          </a:p>
          <a:p>
            <a:pPr marL="0" indent="0" algn="ctr">
              <a:spcBef>
                <a:spcPts val="0"/>
              </a:spcBef>
              <a:buFontTx/>
              <a:buNone/>
              <a:defRPr/>
            </a:pPr>
            <a:endParaRPr lang="en-GB" dirty="0" smtClean="0">
              <a:solidFill>
                <a:schemeClr val="tx1"/>
              </a:solidFill>
            </a:endParaRPr>
          </a:p>
          <a:p>
            <a:pPr marL="432000" indent="0">
              <a:spcBef>
                <a:spcPts val="0"/>
              </a:spcBef>
              <a:buFontTx/>
              <a:buNone/>
              <a:defRPr/>
            </a:pPr>
            <a:r>
              <a:rPr lang="en-GB" dirty="0" smtClean="0">
                <a:solidFill>
                  <a:schemeClr val="tx1"/>
                </a:solidFill>
              </a:rPr>
              <a:t>‘We</a:t>
            </a:r>
            <a:r>
              <a:rPr lang="en-GB" dirty="0">
                <a:solidFill>
                  <a:schemeClr val="tx1"/>
                </a:solidFill>
              </a:rPr>
              <a:t>, the undersigned, hold all human life to be sacred and </a:t>
            </a:r>
            <a:r>
              <a:rPr lang="en-GB" dirty="0" smtClean="0">
                <a:solidFill>
                  <a:schemeClr val="tx1"/>
                </a:solidFill>
              </a:rPr>
              <a:t>worthy of </a:t>
            </a:r>
            <a:r>
              <a:rPr lang="en-GB" dirty="0">
                <a:solidFill>
                  <a:schemeClr val="tx1"/>
                </a:solidFill>
              </a:rPr>
              <a:t>the utmost respect and note with concern that repeated attempts </a:t>
            </a:r>
            <a:r>
              <a:rPr lang="en-GB" dirty="0" smtClean="0">
                <a:solidFill>
                  <a:schemeClr val="tx1"/>
                </a:solidFill>
              </a:rPr>
              <a:t>are being </a:t>
            </a:r>
            <a:r>
              <a:rPr lang="en-GB" dirty="0">
                <a:solidFill>
                  <a:schemeClr val="tx1"/>
                </a:solidFill>
              </a:rPr>
              <a:t>made to persuade Parliament to change the law on </a:t>
            </a:r>
            <a:r>
              <a:rPr lang="en-GB" dirty="0" smtClean="0">
                <a:solidFill>
                  <a:schemeClr val="tx1"/>
                </a:solidFill>
              </a:rPr>
              <a:t>intentional killing </a:t>
            </a:r>
            <a:r>
              <a:rPr lang="en-GB" dirty="0">
                <a:solidFill>
                  <a:schemeClr val="tx1"/>
                </a:solidFill>
              </a:rPr>
              <a:t>so as to allow assisted suicide </a:t>
            </a:r>
            <a:r>
              <a:rPr lang="en-GB" dirty="0" smtClean="0">
                <a:solidFill>
                  <a:schemeClr val="tx1"/>
                </a:solidFill>
              </a:rPr>
              <a:t>and </a:t>
            </a:r>
            <a:r>
              <a:rPr lang="en-GB" dirty="0">
                <a:solidFill>
                  <a:schemeClr val="tx1"/>
                </a:solidFill>
              </a:rPr>
              <a:t>voluntary euthanasia for </a:t>
            </a:r>
            <a:r>
              <a:rPr lang="en-GB" dirty="0" smtClean="0">
                <a:solidFill>
                  <a:schemeClr val="tx1"/>
                </a:solidFill>
              </a:rPr>
              <a:t>those who </a:t>
            </a:r>
            <a:r>
              <a:rPr lang="en-GB" dirty="0">
                <a:solidFill>
                  <a:schemeClr val="tx1"/>
                </a:solidFill>
              </a:rPr>
              <a:t>are terminally ill</a:t>
            </a:r>
            <a:r>
              <a:rPr lang="en-GB" dirty="0" smtClean="0">
                <a:solidFill>
                  <a:schemeClr val="tx1"/>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Religious approaches both for and against euthanasia</a:t>
            </a:r>
          </a:p>
        </p:txBody>
      </p:sp>
      <p:sp>
        <p:nvSpPr>
          <p:cNvPr id="10243" name="Content Placeholder 1"/>
          <p:cNvSpPr>
            <a:spLocks noGrp="1"/>
          </p:cNvSpPr>
          <p:nvPr>
            <p:ph idx="1"/>
          </p:nvPr>
        </p:nvSpPr>
        <p:spPr>
          <a:xfrm>
            <a:off x="406400" y="1772816"/>
            <a:ext cx="8205788" cy="3888432"/>
          </a:xfrm>
        </p:spPr>
        <p:txBody>
          <a:bodyPr/>
          <a:lstStyle/>
          <a:p>
            <a:pPr marL="0" indent="0">
              <a:buNone/>
            </a:pPr>
            <a:r>
              <a:rPr lang="en-GB" sz="2600" dirty="0" smtClean="0">
                <a:solidFill>
                  <a:schemeClr val="tx1"/>
                </a:solidFill>
              </a:rPr>
              <a:t>The sanctity of life is central to the Catholic position, set out in the </a:t>
            </a:r>
            <a:r>
              <a:rPr lang="en-GB" sz="2600" i="1" dirty="0" smtClean="0">
                <a:solidFill>
                  <a:schemeClr val="tx1"/>
                </a:solidFill>
              </a:rPr>
              <a:t>Declaration on Euthanasia </a:t>
            </a:r>
            <a:r>
              <a:rPr lang="en-GB" sz="2600" dirty="0" smtClean="0">
                <a:solidFill>
                  <a:schemeClr val="tx1"/>
                </a:solidFill>
              </a:rPr>
              <a:t>(1980):</a:t>
            </a:r>
          </a:p>
          <a:p>
            <a:pPr marL="0" indent="0">
              <a:buNone/>
            </a:pPr>
            <a:endParaRPr lang="en-GB" sz="1600" dirty="0" smtClean="0">
              <a:solidFill>
                <a:schemeClr val="tx1"/>
              </a:solidFill>
            </a:endParaRPr>
          </a:p>
          <a:p>
            <a:pPr lvl="1">
              <a:buClrTx/>
            </a:pPr>
            <a:r>
              <a:rPr lang="en-GB" sz="2400" dirty="0" smtClean="0">
                <a:solidFill>
                  <a:schemeClr val="tx1"/>
                </a:solidFill>
              </a:rPr>
              <a:t>To do this to another or to ask it for oneself is not allowed – in accordance with Natural Law; the first primary precept is self-preservation and so death should not be hastened by euthanasia.</a:t>
            </a:r>
            <a:endParaRPr lang="en-GB" sz="1800"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Religious approaches both for and against euthanasia</a:t>
            </a:r>
          </a:p>
        </p:txBody>
      </p:sp>
      <p:sp>
        <p:nvSpPr>
          <p:cNvPr id="11267" name="Content Placeholder 1"/>
          <p:cNvSpPr>
            <a:spLocks noGrp="1"/>
          </p:cNvSpPr>
          <p:nvPr>
            <p:ph idx="1"/>
          </p:nvPr>
        </p:nvSpPr>
        <p:spPr>
          <a:xfrm>
            <a:off x="406400" y="1700808"/>
            <a:ext cx="8205788" cy="4090392"/>
          </a:xfrm>
        </p:spPr>
        <p:txBody>
          <a:bodyPr/>
          <a:lstStyle/>
          <a:p>
            <a:pPr>
              <a:buClrTx/>
            </a:pPr>
            <a:r>
              <a:rPr lang="en-GB" sz="2600" dirty="0" smtClean="0">
                <a:solidFill>
                  <a:schemeClr val="tx1"/>
                </a:solidFill>
              </a:rPr>
              <a:t>The doctrine of double effect plays an important part in Catholic thinking about euthanasia according to the teaching of Pope Pius XII.</a:t>
            </a:r>
          </a:p>
          <a:p>
            <a:pPr>
              <a:buClrTx/>
            </a:pPr>
            <a:r>
              <a:rPr lang="en-GB" sz="2600" dirty="0" smtClean="0">
                <a:solidFill>
                  <a:schemeClr val="tx1"/>
                </a:solidFill>
              </a:rPr>
              <a:t>It distinguishes between painkillers that have a secondary effect of shortening life and drugs used to hasten death with a secondary effect of killing pain. </a:t>
            </a:r>
          </a:p>
          <a:p>
            <a:pPr>
              <a:buClrTx/>
            </a:pPr>
            <a:r>
              <a:rPr lang="en-GB" sz="2600" dirty="0" smtClean="0">
                <a:solidFill>
                  <a:schemeClr val="tx1"/>
                </a:solidFill>
              </a:rPr>
              <a:t>It is the intention which is all-important.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TotalTime>
  <Words>857</Words>
  <Application>Microsoft Office PowerPoint</Application>
  <PresentationFormat>On-screen Show (4:3)</PresentationFormat>
  <Paragraphs>61</Paragraphs>
  <Slides>15</Slides>
  <Notes>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1_Office Theme</vt:lpstr>
      <vt:lpstr>8. Medical Ethics 2 – Euthanasia and the Right to Life</vt:lpstr>
      <vt:lpstr>What is euthanasia?</vt:lpstr>
      <vt:lpstr>Types of euthanasia</vt:lpstr>
      <vt:lpstr>Types of euthanasia</vt:lpstr>
      <vt:lpstr>Issues</vt:lpstr>
      <vt:lpstr>Ethical issues involved in legislation about euthanasia</vt:lpstr>
      <vt:lpstr>Ethical issues involved in legislation about euthanasia</vt:lpstr>
      <vt:lpstr>Religious approaches both for and against euthanasia</vt:lpstr>
      <vt:lpstr>Religious approaches both for and against euthanasia</vt:lpstr>
      <vt:lpstr>Religious approaches both for and against euthanasia</vt:lpstr>
      <vt:lpstr>Religious approaches both for and against euthanasia</vt:lpstr>
      <vt:lpstr>Ethical issues involved in voluntary and involuntary euthanasia</vt:lpstr>
      <vt:lpstr>Ethical issues involved in voluntary and involuntary euthanasia</vt:lpstr>
      <vt:lpstr>The right of humans to determine when to die</vt:lpstr>
      <vt:lpstr>The right of humans to determine when to die</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46</cp:revision>
  <dcterms:created xsi:type="dcterms:W3CDTF">2007-02-05T11:11:58Z</dcterms:created>
  <dcterms:modified xsi:type="dcterms:W3CDTF">2014-05-23T09:17:27Z</dcterms:modified>
</cp:coreProperties>
</file>