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0" r:id="rId1"/>
    <p:sldMasterId id="2147483734" r:id="rId2"/>
  </p:sldMasterIdLst>
  <p:notesMasterIdLst>
    <p:notesMasterId r:id="rId18"/>
  </p:notesMasterIdLst>
  <p:sldIdLst>
    <p:sldId id="256" r:id="rId3"/>
    <p:sldId id="266" r:id="rId4"/>
    <p:sldId id="288" r:id="rId5"/>
    <p:sldId id="289" r:id="rId6"/>
    <p:sldId id="268" r:id="rId7"/>
    <p:sldId id="269" r:id="rId8"/>
    <p:sldId id="303" r:id="rId9"/>
    <p:sldId id="285" r:id="rId10"/>
    <p:sldId id="304" r:id="rId11"/>
    <p:sldId id="305" r:id="rId12"/>
    <p:sldId id="306" r:id="rId13"/>
    <p:sldId id="270" r:id="rId14"/>
    <p:sldId id="307" r:id="rId15"/>
    <p:sldId id="290" r:id="rId16"/>
    <p:sldId id="308" r:id="rId17"/>
  </p:sldIdLst>
  <p:sldSz cx="9144000" cy="6858000" type="screen4x3"/>
  <p:notesSz cx="6858000" cy="9144000"/>
  <p:defaultTextStyle>
    <a:defPPr>
      <a:defRPr lang="en-GB"/>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AE1C34"/>
    <a:srgbClr val="FF5C00"/>
    <a:srgbClr val="6E20A0"/>
    <a:srgbClr val="00533E"/>
    <a:srgbClr val="11147D"/>
    <a:srgbClr val="BBC7E1"/>
    <a:srgbClr val="009530"/>
    <a:srgbClr val="3E7AB8"/>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727" autoAdjust="0"/>
    <p:restoredTop sz="85198" autoAdjust="0"/>
  </p:normalViewPr>
  <p:slideViewPr>
    <p:cSldViewPr>
      <p:cViewPr>
        <p:scale>
          <a:sx n="99" d="100"/>
          <a:sy n="99" d="100"/>
        </p:scale>
        <p:origin x="-396" y="19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48D7E56-260C-4A9B-8B1F-715887F126C8}" type="doc">
      <dgm:prSet loTypeId="urn:diagrams.loki3.com/BracketList+Icon" loCatId="list" qsTypeId="urn:microsoft.com/office/officeart/2005/8/quickstyle/simple1" qsCatId="simple" csTypeId="urn:microsoft.com/office/officeart/2005/8/colors/accent1_2" csCatId="accent1" phldr="1"/>
      <dgm:spPr/>
      <dgm:t>
        <a:bodyPr/>
        <a:lstStyle/>
        <a:p>
          <a:endParaRPr lang="en-GB"/>
        </a:p>
      </dgm:t>
    </dgm:pt>
    <dgm:pt modelId="{91A59AAA-FED7-490C-98F5-8966A9FC3833}">
      <dgm:prSet phldrT="[Text]"/>
      <dgm:spPr/>
      <dgm:t>
        <a:bodyPr/>
        <a:lstStyle/>
        <a:p>
          <a:r>
            <a:rPr lang="en-GB" dirty="0" smtClean="0"/>
            <a:t>Active euthanasia</a:t>
          </a:r>
          <a:endParaRPr lang="en-GB" dirty="0"/>
        </a:p>
      </dgm:t>
    </dgm:pt>
    <dgm:pt modelId="{9D6ECE1D-E287-4E2F-AFCA-2763A2861C3C}" type="parTrans" cxnId="{F52C44FF-2628-495B-A916-5A4423184BC2}">
      <dgm:prSet/>
      <dgm:spPr/>
      <dgm:t>
        <a:bodyPr/>
        <a:lstStyle/>
        <a:p>
          <a:endParaRPr lang="en-GB"/>
        </a:p>
      </dgm:t>
    </dgm:pt>
    <dgm:pt modelId="{1477D7F1-AE6D-41A5-9E88-191AF8543E22}" type="sibTrans" cxnId="{F52C44FF-2628-495B-A916-5A4423184BC2}">
      <dgm:prSet/>
      <dgm:spPr/>
      <dgm:t>
        <a:bodyPr/>
        <a:lstStyle/>
        <a:p>
          <a:endParaRPr lang="en-GB"/>
        </a:p>
      </dgm:t>
    </dgm:pt>
    <dgm:pt modelId="{29A863E9-F250-4E2B-ACFA-C1BFB253915D}">
      <dgm:prSet phldrT="[Text]"/>
      <dgm:spPr/>
      <dgm:t>
        <a:bodyPr/>
        <a:lstStyle/>
        <a:p>
          <a:r>
            <a:rPr lang="en-GB" dirty="0" smtClean="0">
              <a:solidFill>
                <a:schemeClr val="tx1"/>
              </a:solidFill>
            </a:rPr>
            <a:t>an </a:t>
          </a:r>
          <a:r>
            <a:rPr lang="en-GB" dirty="0" smtClean="0">
              <a:solidFill>
                <a:schemeClr val="tx1"/>
              </a:solidFill>
            </a:rPr>
            <a:t>act of mercy killing</a:t>
          </a:r>
          <a:endParaRPr lang="en-GB" dirty="0">
            <a:solidFill>
              <a:schemeClr val="tx1"/>
            </a:solidFill>
          </a:endParaRPr>
        </a:p>
      </dgm:t>
    </dgm:pt>
    <dgm:pt modelId="{3B5B189C-A028-406B-87A9-7142BC42007B}" type="parTrans" cxnId="{9AB00501-692B-4A39-89B5-6D5CE91004FC}">
      <dgm:prSet/>
      <dgm:spPr/>
      <dgm:t>
        <a:bodyPr/>
        <a:lstStyle/>
        <a:p>
          <a:endParaRPr lang="en-GB"/>
        </a:p>
      </dgm:t>
    </dgm:pt>
    <dgm:pt modelId="{477B0F40-0556-47AD-83F9-8E6F4C057F8B}" type="sibTrans" cxnId="{9AB00501-692B-4A39-89B5-6D5CE91004FC}">
      <dgm:prSet/>
      <dgm:spPr/>
      <dgm:t>
        <a:bodyPr/>
        <a:lstStyle/>
        <a:p>
          <a:endParaRPr lang="en-GB"/>
        </a:p>
      </dgm:t>
    </dgm:pt>
    <dgm:pt modelId="{D7B813F1-36B2-4BCC-96A9-486C2EE4D97C}">
      <dgm:prSet phldrT="[Text]"/>
      <dgm:spPr/>
      <dgm:t>
        <a:bodyPr/>
        <a:lstStyle/>
        <a:p>
          <a:r>
            <a:rPr lang="en-GB" dirty="0" smtClean="0"/>
            <a:t>Passive euthanasia</a:t>
          </a:r>
          <a:endParaRPr lang="en-GB" dirty="0"/>
        </a:p>
      </dgm:t>
    </dgm:pt>
    <dgm:pt modelId="{A157C85C-32BA-48FD-B8BD-AC64601FF7BC}" type="parTrans" cxnId="{AD6743E7-8212-49F3-9234-F82295735A0B}">
      <dgm:prSet/>
      <dgm:spPr/>
      <dgm:t>
        <a:bodyPr/>
        <a:lstStyle/>
        <a:p>
          <a:endParaRPr lang="en-GB"/>
        </a:p>
      </dgm:t>
    </dgm:pt>
    <dgm:pt modelId="{BF151AFE-C997-4076-9EAB-E102DF53FDEF}" type="sibTrans" cxnId="{AD6743E7-8212-49F3-9234-F82295735A0B}">
      <dgm:prSet/>
      <dgm:spPr/>
      <dgm:t>
        <a:bodyPr/>
        <a:lstStyle/>
        <a:p>
          <a:endParaRPr lang="en-GB"/>
        </a:p>
      </dgm:t>
    </dgm:pt>
    <dgm:pt modelId="{FCE37E11-8415-48C0-973A-6581289CBB1A}">
      <dgm:prSet phldrT="[Text]"/>
      <dgm:spPr/>
      <dgm:t>
        <a:bodyPr/>
        <a:lstStyle/>
        <a:p>
          <a:r>
            <a:rPr lang="en-GB" dirty="0" smtClean="0">
              <a:solidFill>
                <a:schemeClr val="tx1"/>
              </a:solidFill>
            </a:rPr>
            <a:t>helping someone die because it is judged that it is better for the person to be dead</a:t>
          </a:r>
          <a:endParaRPr lang="en-GB" dirty="0">
            <a:solidFill>
              <a:schemeClr val="tx1"/>
            </a:solidFill>
          </a:endParaRPr>
        </a:p>
      </dgm:t>
    </dgm:pt>
    <dgm:pt modelId="{F0FF4283-4F96-4AA1-BFF9-08B7F5B5FDB4}" type="parTrans" cxnId="{A824137A-1858-4160-9822-5A6879AA5C76}">
      <dgm:prSet/>
      <dgm:spPr/>
      <dgm:t>
        <a:bodyPr/>
        <a:lstStyle/>
        <a:p>
          <a:endParaRPr lang="en-GB"/>
        </a:p>
      </dgm:t>
    </dgm:pt>
    <dgm:pt modelId="{16309C62-4245-4FF3-BAC2-FD1727974566}" type="sibTrans" cxnId="{A824137A-1858-4160-9822-5A6879AA5C76}">
      <dgm:prSet/>
      <dgm:spPr/>
      <dgm:t>
        <a:bodyPr/>
        <a:lstStyle/>
        <a:p>
          <a:endParaRPr lang="en-GB"/>
        </a:p>
      </dgm:t>
    </dgm:pt>
    <dgm:pt modelId="{19224976-57A1-4378-88B2-9EA0EFCB8272}" type="pres">
      <dgm:prSet presAssocID="{048D7E56-260C-4A9B-8B1F-715887F126C8}" presName="Name0" presStyleCnt="0">
        <dgm:presLayoutVars>
          <dgm:dir/>
          <dgm:animLvl val="lvl"/>
          <dgm:resizeHandles val="exact"/>
        </dgm:presLayoutVars>
      </dgm:prSet>
      <dgm:spPr/>
      <dgm:t>
        <a:bodyPr/>
        <a:lstStyle/>
        <a:p>
          <a:endParaRPr lang="en-GB"/>
        </a:p>
      </dgm:t>
    </dgm:pt>
    <dgm:pt modelId="{B97ABDA0-82E7-48E9-9F0B-BD2CE845A80E}" type="pres">
      <dgm:prSet presAssocID="{91A59AAA-FED7-490C-98F5-8966A9FC3833}" presName="linNode" presStyleCnt="0"/>
      <dgm:spPr/>
    </dgm:pt>
    <dgm:pt modelId="{CA608920-E093-45F8-967E-B956A82CD2DB}" type="pres">
      <dgm:prSet presAssocID="{91A59AAA-FED7-490C-98F5-8966A9FC3833}" presName="parTx" presStyleLbl="revTx" presStyleIdx="0" presStyleCnt="2">
        <dgm:presLayoutVars>
          <dgm:chMax val="1"/>
          <dgm:bulletEnabled val="1"/>
        </dgm:presLayoutVars>
      </dgm:prSet>
      <dgm:spPr/>
      <dgm:t>
        <a:bodyPr/>
        <a:lstStyle/>
        <a:p>
          <a:endParaRPr lang="en-GB"/>
        </a:p>
      </dgm:t>
    </dgm:pt>
    <dgm:pt modelId="{C0ECC5B8-4786-46CC-8935-AB0D424969A4}" type="pres">
      <dgm:prSet presAssocID="{91A59AAA-FED7-490C-98F5-8966A9FC3833}" presName="bracket" presStyleLbl="parChTrans1D1" presStyleIdx="0" presStyleCnt="2"/>
      <dgm:spPr/>
    </dgm:pt>
    <dgm:pt modelId="{395A95E2-7515-4922-BBF7-1C8D8B5FEB5F}" type="pres">
      <dgm:prSet presAssocID="{91A59AAA-FED7-490C-98F5-8966A9FC3833}" presName="spH" presStyleCnt="0"/>
      <dgm:spPr/>
    </dgm:pt>
    <dgm:pt modelId="{E6AED461-F53F-451A-8EB0-CDE99393B9A4}" type="pres">
      <dgm:prSet presAssocID="{91A59AAA-FED7-490C-98F5-8966A9FC3833}" presName="desTx" presStyleLbl="node1" presStyleIdx="0" presStyleCnt="2" custScaleX="89922">
        <dgm:presLayoutVars>
          <dgm:bulletEnabled val="1"/>
        </dgm:presLayoutVars>
      </dgm:prSet>
      <dgm:spPr/>
      <dgm:t>
        <a:bodyPr/>
        <a:lstStyle/>
        <a:p>
          <a:endParaRPr lang="en-GB"/>
        </a:p>
      </dgm:t>
    </dgm:pt>
    <dgm:pt modelId="{06E2832E-64F7-44FA-B46B-EB906DF6579C}" type="pres">
      <dgm:prSet presAssocID="{1477D7F1-AE6D-41A5-9E88-191AF8543E22}" presName="spV" presStyleCnt="0"/>
      <dgm:spPr/>
    </dgm:pt>
    <dgm:pt modelId="{199B3BDE-9FA8-496B-A7D8-F654E93DDE1D}" type="pres">
      <dgm:prSet presAssocID="{D7B813F1-36B2-4BCC-96A9-486C2EE4D97C}" presName="linNode" presStyleCnt="0"/>
      <dgm:spPr/>
    </dgm:pt>
    <dgm:pt modelId="{AE824D5D-76D8-4DAC-A863-40DCD5CE895B}" type="pres">
      <dgm:prSet presAssocID="{D7B813F1-36B2-4BCC-96A9-486C2EE4D97C}" presName="parTx" presStyleLbl="revTx" presStyleIdx="1" presStyleCnt="2">
        <dgm:presLayoutVars>
          <dgm:chMax val="1"/>
          <dgm:bulletEnabled val="1"/>
        </dgm:presLayoutVars>
      </dgm:prSet>
      <dgm:spPr/>
      <dgm:t>
        <a:bodyPr/>
        <a:lstStyle/>
        <a:p>
          <a:endParaRPr lang="en-GB"/>
        </a:p>
      </dgm:t>
    </dgm:pt>
    <dgm:pt modelId="{963E9203-55AB-449A-BB65-C8CDE0AD779E}" type="pres">
      <dgm:prSet presAssocID="{D7B813F1-36B2-4BCC-96A9-486C2EE4D97C}" presName="bracket" presStyleLbl="parChTrans1D1" presStyleIdx="1" presStyleCnt="2"/>
      <dgm:spPr/>
    </dgm:pt>
    <dgm:pt modelId="{96139C19-34DE-4A95-867F-A7FF26398DD2}" type="pres">
      <dgm:prSet presAssocID="{D7B813F1-36B2-4BCC-96A9-486C2EE4D97C}" presName="spH" presStyleCnt="0"/>
      <dgm:spPr/>
    </dgm:pt>
    <dgm:pt modelId="{AB120AE2-8E9E-45C9-8013-07127A4876DA}" type="pres">
      <dgm:prSet presAssocID="{D7B813F1-36B2-4BCC-96A9-486C2EE4D97C}" presName="desTx" presStyleLbl="node1" presStyleIdx="1" presStyleCnt="2" custScaleX="89922">
        <dgm:presLayoutVars>
          <dgm:bulletEnabled val="1"/>
        </dgm:presLayoutVars>
      </dgm:prSet>
      <dgm:spPr/>
      <dgm:t>
        <a:bodyPr/>
        <a:lstStyle/>
        <a:p>
          <a:endParaRPr lang="en-GB"/>
        </a:p>
      </dgm:t>
    </dgm:pt>
  </dgm:ptLst>
  <dgm:cxnLst>
    <dgm:cxn modelId="{A824137A-1858-4160-9822-5A6879AA5C76}" srcId="{D7B813F1-36B2-4BCC-96A9-486C2EE4D97C}" destId="{FCE37E11-8415-48C0-973A-6581289CBB1A}" srcOrd="0" destOrd="0" parTransId="{F0FF4283-4F96-4AA1-BFF9-08B7F5B5FDB4}" sibTransId="{16309C62-4245-4FF3-BAC2-FD1727974566}"/>
    <dgm:cxn modelId="{A1E3869C-E84E-47BB-96DD-0C16D9BC178D}" type="presOf" srcId="{D7B813F1-36B2-4BCC-96A9-486C2EE4D97C}" destId="{AE824D5D-76D8-4DAC-A863-40DCD5CE895B}" srcOrd="0" destOrd="0" presId="urn:diagrams.loki3.com/BracketList+Icon"/>
    <dgm:cxn modelId="{7FF598EF-E294-460F-8DA3-94DA31D621CA}" type="presOf" srcId="{29A863E9-F250-4E2B-ACFA-C1BFB253915D}" destId="{E6AED461-F53F-451A-8EB0-CDE99393B9A4}" srcOrd="0" destOrd="0" presId="urn:diagrams.loki3.com/BracketList+Icon"/>
    <dgm:cxn modelId="{E6EE44D3-490D-463B-B6D2-C0145B749A75}" type="presOf" srcId="{91A59AAA-FED7-490C-98F5-8966A9FC3833}" destId="{CA608920-E093-45F8-967E-B956A82CD2DB}" srcOrd="0" destOrd="0" presId="urn:diagrams.loki3.com/BracketList+Icon"/>
    <dgm:cxn modelId="{AD6743E7-8212-49F3-9234-F82295735A0B}" srcId="{048D7E56-260C-4A9B-8B1F-715887F126C8}" destId="{D7B813F1-36B2-4BCC-96A9-486C2EE4D97C}" srcOrd="1" destOrd="0" parTransId="{A157C85C-32BA-48FD-B8BD-AC64601FF7BC}" sibTransId="{BF151AFE-C997-4076-9EAB-E102DF53FDEF}"/>
    <dgm:cxn modelId="{F0425ED8-04AB-4479-82B6-D7434B3C8D9C}" type="presOf" srcId="{048D7E56-260C-4A9B-8B1F-715887F126C8}" destId="{19224976-57A1-4378-88B2-9EA0EFCB8272}" srcOrd="0" destOrd="0" presId="urn:diagrams.loki3.com/BracketList+Icon"/>
    <dgm:cxn modelId="{9AB00501-692B-4A39-89B5-6D5CE91004FC}" srcId="{91A59AAA-FED7-490C-98F5-8966A9FC3833}" destId="{29A863E9-F250-4E2B-ACFA-C1BFB253915D}" srcOrd="0" destOrd="0" parTransId="{3B5B189C-A028-406B-87A9-7142BC42007B}" sibTransId="{477B0F40-0556-47AD-83F9-8E6F4C057F8B}"/>
    <dgm:cxn modelId="{C983FAC8-F668-490D-81B6-0F3E92E5CD62}" type="presOf" srcId="{FCE37E11-8415-48C0-973A-6581289CBB1A}" destId="{AB120AE2-8E9E-45C9-8013-07127A4876DA}" srcOrd="0" destOrd="0" presId="urn:diagrams.loki3.com/BracketList+Icon"/>
    <dgm:cxn modelId="{F52C44FF-2628-495B-A916-5A4423184BC2}" srcId="{048D7E56-260C-4A9B-8B1F-715887F126C8}" destId="{91A59AAA-FED7-490C-98F5-8966A9FC3833}" srcOrd="0" destOrd="0" parTransId="{9D6ECE1D-E287-4E2F-AFCA-2763A2861C3C}" sibTransId="{1477D7F1-AE6D-41A5-9E88-191AF8543E22}"/>
    <dgm:cxn modelId="{277F94D7-5A73-498D-8250-5CCB88913AA2}" type="presParOf" srcId="{19224976-57A1-4378-88B2-9EA0EFCB8272}" destId="{B97ABDA0-82E7-48E9-9F0B-BD2CE845A80E}" srcOrd="0" destOrd="0" presId="urn:diagrams.loki3.com/BracketList+Icon"/>
    <dgm:cxn modelId="{3F1D5166-EC54-41FA-9ACE-21D10D783DF8}" type="presParOf" srcId="{B97ABDA0-82E7-48E9-9F0B-BD2CE845A80E}" destId="{CA608920-E093-45F8-967E-B956A82CD2DB}" srcOrd="0" destOrd="0" presId="urn:diagrams.loki3.com/BracketList+Icon"/>
    <dgm:cxn modelId="{05F45577-522A-4DE2-B907-6510BB55A488}" type="presParOf" srcId="{B97ABDA0-82E7-48E9-9F0B-BD2CE845A80E}" destId="{C0ECC5B8-4786-46CC-8935-AB0D424969A4}" srcOrd="1" destOrd="0" presId="urn:diagrams.loki3.com/BracketList+Icon"/>
    <dgm:cxn modelId="{2F645611-7E87-4B30-8025-EA4E6191D599}" type="presParOf" srcId="{B97ABDA0-82E7-48E9-9F0B-BD2CE845A80E}" destId="{395A95E2-7515-4922-BBF7-1C8D8B5FEB5F}" srcOrd="2" destOrd="0" presId="urn:diagrams.loki3.com/BracketList+Icon"/>
    <dgm:cxn modelId="{A4FEBB20-847E-49C3-B127-AF02AA114E78}" type="presParOf" srcId="{B97ABDA0-82E7-48E9-9F0B-BD2CE845A80E}" destId="{E6AED461-F53F-451A-8EB0-CDE99393B9A4}" srcOrd="3" destOrd="0" presId="urn:diagrams.loki3.com/BracketList+Icon"/>
    <dgm:cxn modelId="{FEC30767-8DF8-4311-8553-C9FEE100123B}" type="presParOf" srcId="{19224976-57A1-4378-88B2-9EA0EFCB8272}" destId="{06E2832E-64F7-44FA-B46B-EB906DF6579C}" srcOrd="1" destOrd="0" presId="urn:diagrams.loki3.com/BracketList+Icon"/>
    <dgm:cxn modelId="{1B462A52-4750-4D20-95AE-3F93348E2B09}" type="presParOf" srcId="{19224976-57A1-4378-88B2-9EA0EFCB8272}" destId="{199B3BDE-9FA8-496B-A7D8-F654E93DDE1D}" srcOrd="2" destOrd="0" presId="urn:diagrams.loki3.com/BracketList+Icon"/>
    <dgm:cxn modelId="{D98AC647-7C61-43A5-AC48-83D63C5146A9}" type="presParOf" srcId="{199B3BDE-9FA8-496B-A7D8-F654E93DDE1D}" destId="{AE824D5D-76D8-4DAC-A863-40DCD5CE895B}" srcOrd="0" destOrd="0" presId="urn:diagrams.loki3.com/BracketList+Icon"/>
    <dgm:cxn modelId="{DC030E4D-1D45-4009-9451-D0DFBEF8FD2D}" type="presParOf" srcId="{199B3BDE-9FA8-496B-A7D8-F654E93DDE1D}" destId="{963E9203-55AB-449A-BB65-C8CDE0AD779E}" srcOrd="1" destOrd="0" presId="urn:diagrams.loki3.com/BracketList+Icon"/>
    <dgm:cxn modelId="{8C4CFFF9-55D3-4648-9DBF-567D466B53E3}" type="presParOf" srcId="{199B3BDE-9FA8-496B-A7D8-F654E93DDE1D}" destId="{96139C19-34DE-4A95-867F-A7FF26398DD2}" srcOrd="2" destOrd="0" presId="urn:diagrams.loki3.com/BracketList+Icon"/>
    <dgm:cxn modelId="{9ABF10C6-6291-45EB-B91F-894747CE6BC2}" type="presParOf" srcId="{199B3BDE-9FA8-496B-A7D8-F654E93DDE1D}" destId="{AB120AE2-8E9E-45C9-8013-07127A4876DA}" srcOrd="3" destOrd="0" presId="urn:diagrams.loki3.com/BracketList+Icon"/>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8A2FC22-7A19-499C-8CC4-E0253923E9BB}" type="doc">
      <dgm:prSet loTypeId="urn:microsoft.com/office/officeart/2008/layout/VerticalAccentList" loCatId="list" qsTypeId="urn:microsoft.com/office/officeart/2005/8/quickstyle/simple1" qsCatId="simple" csTypeId="urn:microsoft.com/office/officeart/2005/8/colors/accent1_2" csCatId="accent1" phldr="1"/>
      <dgm:spPr/>
      <dgm:t>
        <a:bodyPr/>
        <a:lstStyle/>
        <a:p>
          <a:endParaRPr lang="en-GB"/>
        </a:p>
      </dgm:t>
    </dgm:pt>
    <dgm:pt modelId="{A6BCB5C2-0868-4011-8EEF-A1605E146CA3}">
      <dgm:prSet phldrT="[Text]"/>
      <dgm:spPr/>
      <dgm:t>
        <a:bodyPr/>
        <a:lstStyle/>
        <a:p>
          <a:r>
            <a:rPr lang="en-GB" b="1" dirty="0" smtClean="0"/>
            <a:t>Voluntary euthanasia</a:t>
          </a:r>
          <a:endParaRPr lang="en-GB" b="1" dirty="0"/>
        </a:p>
      </dgm:t>
    </dgm:pt>
    <dgm:pt modelId="{045EBAE6-F8C7-4BB6-B80F-7E563872F910}" type="parTrans" cxnId="{DAC5DDB8-BB3A-49BB-ACDB-F3C5757620DB}">
      <dgm:prSet/>
      <dgm:spPr/>
      <dgm:t>
        <a:bodyPr/>
        <a:lstStyle/>
        <a:p>
          <a:endParaRPr lang="en-GB"/>
        </a:p>
      </dgm:t>
    </dgm:pt>
    <dgm:pt modelId="{52C0CBDF-E6AD-46C3-B388-9BA9FE2FEA37}" type="sibTrans" cxnId="{DAC5DDB8-BB3A-49BB-ACDB-F3C5757620DB}">
      <dgm:prSet/>
      <dgm:spPr/>
      <dgm:t>
        <a:bodyPr/>
        <a:lstStyle/>
        <a:p>
          <a:endParaRPr lang="en-GB"/>
        </a:p>
      </dgm:t>
    </dgm:pt>
    <dgm:pt modelId="{0F377476-C390-41C0-86BB-10F2E3D16EE7}">
      <dgm:prSet phldrT="[Text]"/>
      <dgm:spPr/>
      <dgm:t>
        <a:bodyPr/>
        <a:lstStyle/>
        <a:p>
          <a:r>
            <a:rPr lang="en-GB" dirty="0" smtClean="0"/>
            <a:t>Carried out at the request of the person</a:t>
          </a:r>
          <a:endParaRPr lang="en-GB" dirty="0"/>
        </a:p>
      </dgm:t>
    </dgm:pt>
    <dgm:pt modelId="{3A3592EC-8ADB-4AD2-9FA5-77C4F2636EAA}" type="parTrans" cxnId="{48B8A78B-6766-4DC5-8DBD-23C1FAA6DAD0}">
      <dgm:prSet/>
      <dgm:spPr/>
      <dgm:t>
        <a:bodyPr/>
        <a:lstStyle/>
        <a:p>
          <a:endParaRPr lang="en-GB"/>
        </a:p>
      </dgm:t>
    </dgm:pt>
    <dgm:pt modelId="{E9617EA6-4B3D-403B-96ED-5B05C0C39DD0}" type="sibTrans" cxnId="{48B8A78B-6766-4DC5-8DBD-23C1FAA6DAD0}">
      <dgm:prSet/>
      <dgm:spPr/>
      <dgm:t>
        <a:bodyPr/>
        <a:lstStyle/>
        <a:p>
          <a:endParaRPr lang="en-GB"/>
        </a:p>
      </dgm:t>
    </dgm:pt>
    <dgm:pt modelId="{A2F99B9A-041B-45A2-84AD-258535E6A120}">
      <dgm:prSet phldrT="[Text]"/>
      <dgm:spPr/>
      <dgm:t>
        <a:bodyPr/>
        <a:lstStyle/>
        <a:p>
          <a:r>
            <a:rPr lang="en-GB" b="1" dirty="0" smtClean="0"/>
            <a:t>Non-voluntary euthanasia</a:t>
          </a:r>
          <a:endParaRPr lang="en-GB" b="1" dirty="0"/>
        </a:p>
      </dgm:t>
    </dgm:pt>
    <dgm:pt modelId="{7D1FBACC-891D-4D37-94CA-56400C4BD295}" type="parTrans" cxnId="{567D9E04-E477-4D3A-82C1-603071CE1877}">
      <dgm:prSet/>
      <dgm:spPr/>
      <dgm:t>
        <a:bodyPr/>
        <a:lstStyle/>
        <a:p>
          <a:endParaRPr lang="en-GB"/>
        </a:p>
      </dgm:t>
    </dgm:pt>
    <dgm:pt modelId="{9ACA2D12-0836-460B-A2D4-797DDCB9A068}" type="sibTrans" cxnId="{567D9E04-E477-4D3A-82C1-603071CE1877}">
      <dgm:prSet/>
      <dgm:spPr/>
      <dgm:t>
        <a:bodyPr/>
        <a:lstStyle/>
        <a:p>
          <a:endParaRPr lang="en-GB"/>
        </a:p>
      </dgm:t>
    </dgm:pt>
    <dgm:pt modelId="{BDD51BB1-9B27-4898-962B-0DB9BEB704B9}">
      <dgm:prSet phldrT="[Text]"/>
      <dgm:spPr/>
      <dgm:t>
        <a:bodyPr/>
        <a:lstStyle/>
        <a:p>
          <a:r>
            <a:rPr lang="en-GB" dirty="0" smtClean="0"/>
            <a:t>Carried out when it is impossible to get the patient’s consent</a:t>
          </a:r>
          <a:endParaRPr lang="en-GB" dirty="0"/>
        </a:p>
      </dgm:t>
    </dgm:pt>
    <dgm:pt modelId="{3AACCD31-57B8-4451-A015-EFA159DA8628}" type="parTrans" cxnId="{066FF264-B021-46E4-B16B-E026E469F989}">
      <dgm:prSet/>
      <dgm:spPr/>
      <dgm:t>
        <a:bodyPr/>
        <a:lstStyle/>
        <a:p>
          <a:endParaRPr lang="en-GB"/>
        </a:p>
      </dgm:t>
    </dgm:pt>
    <dgm:pt modelId="{CBB3C864-53AD-4040-890A-23B1520712E7}" type="sibTrans" cxnId="{066FF264-B021-46E4-B16B-E026E469F989}">
      <dgm:prSet/>
      <dgm:spPr/>
      <dgm:t>
        <a:bodyPr/>
        <a:lstStyle/>
        <a:p>
          <a:endParaRPr lang="en-GB"/>
        </a:p>
      </dgm:t>
    </dgm:pt>
    <dgm:pt modelId="{A99321A7-1778-4592-A5B5-68DFCFD42BDE}">
      <dgm:prSet phldrT="[Text]"/>
      <dgm:spPr/>
      <dgm:t>
        <a:bodyPr/>
        <a:lstStyle/>
        <a:p>
          <a:r>
            <a:rPr lang="en-GB" b="1" dirty="0" smtClean="0"/>
            <a:t>Involuntary euthanasia</a:t>
          </a:r>
          <a:endParaRPr lang="en-GB" b="1" dirty="0"/>
        </a:p>
      </dgm:t>
    </dgm:pt>
    <dgm:pt modelId="{48165A51-C9CA-4B87-9631-68E4489D2C30}" type="parTrans" cxnId="{7734AC1A-6E0D-4873-B02E-CE4A23C26DE9}">
      <dgm:prSet/>
      <dgm:spPr/>
      <dgm:t>
        <a:bodyPr/>
        <a:lstStyle/>
        <a:p>
          <a:endParaRPr lang="en-GB"/>
        </a:p>
      </dgm:t>
    </dgm:pt>
    <dgm:pt modelId="{F0EE1812-3D47-49E0-A7C3-2F9552432F71}" type="sibTrans" cxnId="{7734AC1A-6E0D-4873-B02E-CE4A23C26DE9}">
      <dgm:prSet/>
      <dgm:spPr/>
      <dgm:t>
        <a:bodyPr/>
        <a:lstStyle/>
        <a:p>
          <a:endParaRPr lang="en-GB"/>
        </a:p>
      </dgm:t>
    </dgm:pt>
    <dgm:pt modelId="{782BFFF3-B9F3-45D2-9DF5-45A01C0ADBC4}">
      <dgm:prSet phldrT="[Text]"/>
      <dgm:spPr/>
      <dgm:t>
        <a:bodyPr/>
        <a:lstStyle/>
        <a:p>
          <a:r>
            <a:rPr lang="en-GB" dirty="0" smtClean="0"/>
            <a:t>Carried out against the wishes of the person</a:t>
          </a:r>
          <a:endParaRPr lang="en-GB" dirty="0"/>
        </a:p>
      </dgm:t>
    </dgm:pt>
    <dgm:pt modelId="{1DDFFCF1-FC79-4FE2-A4C1-3396AD4B5481}" type="parTrans" cxnId="{F8778951-B385-4FCA-9F30-B0C418E7A02D}">
      <dgm:prSet/>
      <dgm:spPr/>
      <dgm:t>
        <a:bodyPr/>
        <a:lstStyle/>
        <a:p>
          <a:endParaRPr lang="en-GB"/>
        </a:p>
      </dgm:t>
    </dgm:pt>
    <dgm:pt modelId="{11BE9C7A-57B7-4FF1-8111-44BA7805FED5}" type="sibTrans" cxnId="{F8778951-B385-4FCA-9F30-B0C418E7A02D}">
      <dgm:prSet/>
      <dgm:spPr/>
      <dgm:t>
        <a:bodyPr/>
        <a:lstStyle/>
        <a:p>
          <a:endParaRPr lang="en-GB"/>
        </a:p>
      </dgm:t>
    </dgm:pt>
    <dgm:pt modelId="{E2CBDD44-419D-4C61-87EC-96F922172A71}" type="pres">
      <dgm:prSet presAssocID="{F8A2FC22-7A19-499C-8CC4-E0253923E9BB}" presName="Name0" presStyleCnt="0">
        <dgm:presLayoutVars>
          <dgm:chMax/>
          <dgm:chPref/>
          <dgm:dir/>
        </dgm:presLayoutVars>
      </dgm:prSet>
      <dgm:spPr/>
      <dgm:t>
        <a:bodyPr/>
        <a:lstStyle/>
        <a:p>
          <a:endParaRPr lang="en-GB"/>
        </a:p>
      </dgm:t>
    </dgm:pt>
    <dgm:pt modelId="{7CA4B868-15BE-4EEA-8840-D04775220378}" type="pres">
      <dgm:prSet presAssocID="{A6BCB5C2-0868-4011-8EEF-A1605E146CA3}" presName="parenttextcomposite" presStyleCnt="0"/>
      <dgm:spPr/>
    </dgm:pt>
    <dgm:pt modelId="{DEED0A1A-9818-4B96-8B84-8FC0B1420A97}" type="pres">
      <dgm:prSet presAssocID="{A6BCB5C2-0868-4011-8EEF-A1605E146CA3}" presName="parenttext" presStyleLbl="revTx" presStyleIdx="0" presStyleCnt="3">
        <dgm:presLayoutVars>
          <dgm:chMax/>
          <dgm:chPref val="2"/>
          <dgm:bulletEnabled val="1"/>
        </dgm:presLayoutVars>
      </dgm:prSet>
      <dgm:spPr/>
      <dgm:t>
        <a:bodyPr/>
        <a:lstStyle/>
        <a:p>
          <a:endParaRPr lang="en-GB"/>
        </a:p>
      </dgm:t>
    </dgm:pt>
    <dgm:pt modelId="{C0A7B1DF-A9B8-48C5-8AE1-AE2B9BC37CC9}" type="pres">
      <dgm:prSet presAssocID="{A6BCB5C2-0868-4011-8EEF-A1605E146CA3}" presName="composite" presStyleCnt="0"/>
      <dgm:spPr/>
    </dgm:pt>
    <dgm:pt modelId="{02627BDA-6FE2-428C-B35D-D7476FC5AE33}" type="pres">
      <dgm:prSet presAssocID="{A6BCB5C2-0868-4011-8EEF-A1605E146CA3}" presName="chevron1" presStyleLbl="alignNode1" presStyleIdx="0" presStyleCnt="21"/>
      <dgm:spPr/>
    </dgm:pt>
    <dgm:pt modelId="{E2B83548-A62F-43BC-A144-5F4539443DD5}" type="pres">
      <dgm:prSet presAssocID="{A6BCB5C2-0868-4011-8EEF-A1605E146CA3}" presName="chevron2" presStyleLbl="alignNode1" presStyleIdx="1" presStyleCnt="21"/>
      <dgm:spPr/>
    </dgm:pt>
    <dgm:pt modelId="{22E7DCD7-D02A-43B7-8943-359047506571}" type="pres">
      <dgm:prSet presAssocID="{A6BCB5C2-0868-4011-8EEF-A1605E146CA3}" presName="chevron3" presStyleLbl="alignNode1" presStyleIdx="2" presStyleCnt="21"/>
      <dgm:spPr/>
    </dgm:pt>
    <dgm:pt modelId="{067D1F08-A229-4621-8E51-C4ACAE40EB58}" type="pres">
      <dgm:prSet presAssocID="{A6BCB5C2-0868-4011-8EEF-A1605E146CA3}" presName="chevron4" presStyleLbl="alignNode1" presStyleIdx="3" presStyleCnt="21"/>
      <dgm:spPr/>
    </dgm:pt>
    <dgm:pt modelId="{C1A3647C-A696-44D3-BAEF-9863F3528D59}" type="pres">
      <dgm:prSet presAssocID="{A6BCB5C2-0868-4011-8EEF-A1605E146CA3}" presName="chevron5" presStyleLbl="alignNode1" presStyleIdx="4" presStyleCnt="21"/>
      <dgm:spPr/>
    </dgm:pt>
    <dgm:pt modelId="{E555B6E2-A20B-4B32-BB4B-D42E29001AC0}" type="pres">
      <dgm:prSet presAssocID="{A6BCB5C2-0868-4011-8EEF-A1605E146CA3}" presName="chevron6" presStyleLbl="alignNode1" presStyleIdx="5" presStyleCnt="21"/>
      <dgm:spPr/>
    </dgm:pt>
    <dgm:pt modelId="{64386A0A-E659-4AE9-9FAA-5F6445A2EBF3}" type="pres">
      <dgm:prSet presAssocID="{A6BCB5C2-0868-4011-8EEF-A1605E146CA3}" presName="chevron7" presStyleLbl="alignNode1" presStyleIdx="6" presStyleCnt="21"/>
      <dgm:spPr/>
    </dgm:pt>
    <dgm:pt modelId="{1013C3C1-00A6-4114-AE83-81C6A51EE0FB}" type="pres">
      <dgm:prSet presAssocID="{A6BCB5C2-0868-4011-8EEF-A1605E146CA3}" presName="childtext" presStyleLbl="solidFgAcc1" presStyleIdx="0" presStyleCnt="3">
        <dgm:presLayoutVars>
          <dgm:chMax/>
          <dgm:chPref val="0"/>
          <dgm:bulletEnabled val="1"/>
        </dgm:presLayoutVars>
      </dgm:prSet>
      <dgm:spPr/>
      <dgm:t>
        <a:bodyPr/>
        <a:lstStyle/>
        <a:p>
          <a:endParaRPr lang="en-GB"/>
        </a:p>
      </dgm:t>
    </dgm:pt>
    <dgm:pt modelId="{C09255AC-9B65-4222-A3F4-F1FDC6AF9625}" type="pres">
      <dgm:prSet presAssocID="{52C0CBDF-E6AD-46C3-B388-9BA9FE2FEA37}" presName="sibTrans" presStyleCnt="0"/>
      <dgm:spPr/>
    </dgm:pt>
    <dgm:pt modelId="{4CBD0C40-418D-4FC8-89EE-9EFD6B8AD49A}" type="pres">
      <dgm:prSet presAssocID="{A2F99B9A-041B-45A2-84AD-258535E6A120}" presName="parenttextcomposite" presStyleCnt="0"/>
      <dgm:spPr/>
    </dgm:pt>
    <dgm:pt modelId="{8F15E891-9E20-4B53-B32F-CAA7E51F3B83}" type="pres">
      <dgm:prSet presAssocID="{A2F99B9A-041B-45A2-84AD-258535E6A120}" presName="parenttext" presStyleLbl="revTx" presStyleIdx="1" presStyleCnt="3">
        <dgm:presLayoutVars>
          <dgm:chMax/>
          <dgm:chPref val="2"/>
          <dgm:bulletEnabled val="1"/>
        </dgm:presLayoutVars>
      </dgm:prSet>
      <dgm:spPr/>
      <dgm:t>
        <a:bodyPr/>
        <a:lstStyle/>
        <a:p>
          <a:endParaRPr lang="en-GB"/>
        </a:p>
      </dgm:t>
    </dgm:pt>
    <dgm:pt modelId="{A766447C-C77D-47CF-943F-9F969D0E9281}" type="pres">
      <dgm:prSet presAssocID="{A2F99B9A-041B-45A2-84AD-258535E6A120}" presName="composite" presStyleCnt="0"/>
      <dgm:spPr/>
    </dgm:pt>
    <dgm:pt modelId="{73E7868B-FA33-4383-BD1F-762EA8C54D21}" type="pres">
      <dgm:prSet presAssocID="{A2F99B9A-041B-45A2-84AD-258535E6A120}" presName="chevron1" presStyleLbl="alignNode1" presStyleIdx="7" presStyleCnt="21"/>
      <dgm:spPr/>
    </dgm:pt>
    <dgm:pt modelId="{8BFAED49-AEBF-4ED9-886E-A8FCF0555CAA}" type="pres">
      <dgm:prSet presAssocID="{A2F99B9A-041B-45A2-84AD-258535E6A120}" presName="chevron2" presStyleLbl="alignNode1" presStyleIdx="8" presStyleCnt="21"/>
      <dgm:spPr/>
    </dgm:pt>
    <dgm:pt modelId="{81E1B7EA-7F16-4B95-B710-50E846D3E739}" type="pres">
      <dgm:prSet presAssocID="{A2F99B9A-041B-45A2-84AD-258535E6A120}" presName="chevron3" presStyleLbl="alignNode1" presStyleIdx="9" presStyleCnt="21"/>
      <dgm:spPr/>
    </dgm:pt>
    <dgm:pt modelId="{198F94EB-3470-417F-A050-D49BA6BD3F42}" type="pres">
      <dgm:prSet presAssocID="{A2F99B9A-041B-45A2-84AD-258535E6A120}" presName="chevron4" presStyleLbl="alignNode1" presStyleIdx="10" presStyleCnt="21"/>
      <dgm:spPr/>
    </dgm:pt>
    <dgm:pt modelId="{EEB57134-7755-4A39-AF54-560AC098C342}" type="pres">
      <dgm:prSet presAssocID="{A2F99B9A-041B-45A2-84AD-258535E6A120}" presName="chevron5" presStyleLbl="alignNode1" presStyleIdx="11" presStyleCnt="21"/>
      <dgm:spPr/>
    </dgm:pt>
    <dgm:pt modelId="{09FF7C2C-BE0B-44EE-B936-B1ED37AD8687}" type="pres">
      <dgm:prSet presAssocID="{A2F99B9A-041B-45A2-84AD-258535E6A120}" presName="chevron6" presStyleLbl="alignNode1" presStyleIdx="12" presStyleCnt="21"/>
      <dgm:spPr/>
    </dgm:pt>
    <dgm:pt modelId="{AAB59D8E-E8E7-4326-AC35-F8C21F8B6DF6}" type="pres">
      <dgm:prSet presAssocID="{A2F99B9A-041B-45A2-84AD-258535E6A120}" presName="chevron7" presStyleLbl="alignNode1" presStyleIdx="13" presStyleCnt="21"/>
      <dgm:spPr/>
    </dgm:pt>
    <dgm:pt modelId="{A1CABDF2-CC34-4B5B-9E3A-C577F0F954B6}" type="pres">
      <dgm:prSet presAssocID="{A2F99B9A-041B-45A2-84AD-258535E6A120}" presName="childtext" presStyleLbl="solidFgAcc1" presStyleIdx="1" presStyleCnt="3">
        <dgm:presLayoutVars>
          <dgm:chMax/>
          <dgm:chPref val="0"/>
          <dgm:bulletEnabled val="1"/>
        </dgm:presLayoutVars>
      </dgm:prSet>
      <dgm:spPr/>
      <dgm:t>
        <a:bodyPr/>
        <a:lstStyle/>
        <a:p>
          <a:endParaRPr lang="en-GB"/>
        </a:p>
      </dgm:t>
    </dgm:pt>
    <dgm:pt modelId="{6EF6797D-1BD6-45E7-98A4-1D1424F4CC83}" type="pres">
      <dgm:prSet presAssocID="{9ACA2D12-0836-460B-A2D4-797DDCB9A068}" presName="sibTrans" presStyleCnt="0"/>
      <dgm:spPr/>
    </dgm:pt>
    <dgm:pt modelId="{59DB994B-713E-47B8-AF26-C4F8B2C16C31}" type="pres">
      <dgm:prSet presAssocID="{A99321A7-1778-4592-A5B5-68DFCFD42BDE}" presName="parenttextcomposite" presStyleCnt="0"/>
      <dgm:spPr/>
    </dgm:pt>
    <dgm:pt modelId="{D0128A4C-AA13-4101-A0FC-B0BF484D9708}" type="pres">
      <dgm:prSet presAssocID="{A99321A7-1778-4592-A5B5-68DFCFD42BDE}" presName="parenttext" presStyleLbl="revTx" presStyleIdx="2" presStyleCnt="3">
        <dgm:presLayoutVars>
          <dgm:chMax/>
          <dgm:chPref val="2"/>
          <dgm:bulletEnabled val="1"/>
        </dgm:presLayoutVars>
      </dgm:prSet>
      <dgm:spPr/>
      <dgm:t>
        <a:bodyPr/>
        <a:lstStyle/>
        <a:p>
          <a:endParaRPr lang="en-GB"/>
        </a:p>
      </dgm:t>
    </dgm:pt>
    <dgm:pt modelId="{31813654-B697-47BB-BAEE-DF7E1FCAA10A}" type="pres">
      <dgm:prSet presAssocID="{A99321A7-1778-4592-A5B5-68DFCFD42BDE}" presName="composite" presStyleCnt="0"/>
      <dgm:spPr/>
    </dgm:pt>
    <dgm:pt modelId="{F6241051-CEC8-400A-80C1-77C17C5336AF}" type="pres">
      <dgm:prSet presAssocID="{A99321A7-1778-4592-A5B5-68DFCFD42BDE}" presName="chevron1" presStyleLbl="alignNode1" presStyleIdx="14" presStyleCnt="21"/>
      <dgm:spPr/>
    </dgm:pt>
    <dgm:pt modelId="{FC85DA42-2BF7-4A86-BFF7-17EF9172C617}" type="pres">
      <dgm:prSet presAssocID="{A99321A7-1778-4592-A5B5-68DFCFD42BDE}" presName="chevron2" presStyleLbl="alignNode1" presStyleIdx="15" presStyleCnt="21"/>
      <dgm:spPr/>
    </dgm:pt>
    <dgm:pt modelId="{212B953F-480D-49E8-86A3-89FD14BE38D8}" type="pres">
      <dgm:prSet presAssocID="{A99321A7-1778-4592-A5B5-68DFCFD42BDE}" presName="chevron3" presStyleLbl="alignNode1" presStyleIdx="16" presStyleCnt="21"/>
      <dgm:spPr/>
    </dgm:pt>
    <dgm:pt modelId="{06756D3A-267E-422C-A450-899EE1716C37}" type="pres">
      <dgm:prSet presAssocID="{A99321A7-1778-4592-A5B5-68DFCFD42BDE}" presName="chevron4" presStyleLbl="alignNode1" presStyleIdx="17" presStyleCnt="21"/>
      <dgm:spPr/>
    </dgm:pt>
    <dgm:pt modelId="{79BF89A0-A14F-41D3-8D06-A080F77A212A}" type="pres">
      <dgm:prSet presAssocID="{A99321A7-1778-4592-A5B5-68DFCFD42BDE}" presName="chevron5" presStyleLbl="alignNode1" presStyleIdx="18" presStyleCnt="21"/>
      <dgm:spPr/>
    </dgm:pt>
    <dgm:pt modelId="{1C4B3167-2AAD-40A8-BD28-27CD01B8A6FD}" type="pres">
      <dgm:prSet presAssocID="{A99321A7-1778-4592-A5B5-68DFCFD42BDE}" presName="chevron6" presStyleLbl="alignNode1" presStyleIdx="19" presStyleCnt="21"/>
      <dgm:spPr/>
    </dgm:pt>
    <dgm:pt modelId="{B2B0BEC3-AD42-4D47-B7F7-91C0CF2B4D9E}" type="pres">
      <dgm:prSet presAssocID="{A99321A7-1778-4592-A5B5-68DFCFD42BDE}" presName="chevron7" presStyleLbl="alignNode1" presStyleIdx="20" presStyleCnt="21"/>
      <dgm:spPr/>
    </dgm:pt>
    <dgm:pt modelId="{96007543-7FA8-44C7-BFE1-DCF6A8155A63}" type="pres">
      <dgm:prSet presAssocID="{A99321A7-1778-4592-A5B5-68DFCFD42BDE}" presName="childtext" presStyleLbl="solidFgAcc1" presStyleIdx="2" presStyleCnt="3">
        <dgm:presLayoutVars>
          <dgm:chMax/>
          <dgm:chPref val="0"/>
          <dgm:bulletEnabled val="1"/>
        </dgm:presLayoutVars>
      </dgm:prSet>
      <dgm:spPr/>
      <dgm:t>
        <a:bodyPr/>
        <a:lstStyle/>
        <a:p>
          <a:endParaRPr lang="en-GB"/>
        </a:p>
      </dgm:t>
    </dgm:pt>
  </dgm:ptLst>
  <dgm:cxnLst>
    <dgm:cxn modelId="{AE53A36D-6086-43F1-BEA1-0A18DE0E23F5}" type="presOf" srcId="{0F377476-C390-41C0-86BB-10F2E3D16EE7}" destId="{1013C3C1-00A6-4114-AE83-81C6A51EE0FB}" srcOrd="0" destOrd="0" presId="urn:microsoft.com/office/officeart/2008/layout/VerticalAccentList"/>
    <dgm:cxn modelId="{E3881AD1-FD9D-4AA8-AC0B-45E55031A22D}" type="presOf" srcId="{BDD51BB1-9B27-4898-962B-0DB9BEB704B9}" destId="{A1CABDF2-CC34-4B5B-9E3A-C577F0F954B6}" srcOrd="0" destOrd="0" presId="urn:microsoft.com/office/officeart/2008/layout/VerticalAccentList"/>
    <dgm:cxn modelId="{567D9E04-E477-4D3A-82C1-603071CE1877}" srcId="{F8A2FC22-7A19-499C-8CC4-E0253923E9BB}" destId="{A2F99B9A-041B-45A2-84AD-258535E6A120}" srcOrd="1" destOrd="0" parTransId="{7D1FBACC-891D-4D37-94CA-56400C4BD295}" sibTransId="{9ACA2D12-0836-460B-A2D4-797DDCB9A068}"/>
    <dgm:cxn modelId="{48B8A78B-6766-4DC5-8DBD-23C1FAA6DAD0}" srcId="{A6BCB5C2-0868-4011-8EEF-A1605E146CA3}" destId="{0F377476-C390-41C0-86BB-10F2E3D16EE7}" srcOrd="0" destOrd="0" parTransId="{3A3592EC-8ADB-4AD2-9FA5-77C4F2636EAA}" sibTransId="{E9617EA6-4B3D-403B-96ED-5B05C0C39DD0}"/>
    <dgm:cxn modelId="{5AC0AA90-9E8D-4A25-A827-41DD327B0569}" type="presOf" srcId="{A99321A7-1778-4592-A5B5-68DFCFD42BDE}" destId="{D0128A4C-AA13-4101-A0FC-B0BF484D9708}" srcOrd="0" destOrd="0" presId="urn:microsoft.com/office/officeart/2008/layout/VerticalAccentList"/>
    <dgm:cxn modelId="{0FA29430-9E60-45EC-ACB9-ED4F05645BEE}" type="presOf" srcId="{A6BCB5C2-0868-4011-8EEF-A1605E146CA3}" destId="{DEED0A1A-9818-4B96-8B84-8FC0B1420A97}" srcOrd="0" destOrd="0" presId="urn:microsoft.com/office/officeart/2008/layout/VerticalAccentList"/>
    <dgm:cxn modelId="{E14A8D8A-1AB8-4208-A302-364E65B7A389}" type="presOf" srcId="{782BFFF3-B9F3-45D2-9DF5-45A01C0ADBC4}" destId="{96007543-7FA8-44C7-BFE1-DCF6A8155A63}" srcOrd="0" destOrd="0" presId="urn:microsoft.com/office/officeart/2008/layout/VerticalAccentList"/>
    <dgm:cxn modelId="{343D0377-E69E-4D6C-952F-432A8F4FD1A8}" type="presOf" srcId="{F8A2FC22-7A19-499C-8CC4-E0253923E9BB}" destId="{E2CBDD44-419D-4C61-87EC-96F922172A71}" srcOrd="0" destOrd="0" presId="urn:microsoft.com/office/officeart/2008/layout/VerticalAccentList"/>
    <dgm:cxn modelId="{7AA72C41-C097-49A7-9812-49E61952AA90}" type="presOf" srcId="{A2F99B9A-041B-45A2-84AD-258535E6A120}" destId="{8F15E891-9E20-4B53-B32F-CAA7E51F3B83}" srcOrd="0" destOrd="0" presId="urn:microsoft.com/office/officeart/2008/layout/VerticalAccentList"/>
    <dgm:cxn modelId="{F8778951-B385-4FCA-9F30-B0C418E7A02D}" srcId="{A99321A7-1778-4592-A5B5-68DFCFD42BDE}" destId="{782BFFF3-B9F3-45D2-9DF5-45A01C0ADBC4}" srcOrd="0" destOrd="0" parTransId="{1DDFFCF1-FC79-4FE2-A4C1-3396AD4B5481}" sibTransId="{11BE9C7A-57B7-4FF1-8111-44BA7805FED5}"/>
    <dgm:cxn modelId="{066FF264-B021-46E4-B16B-E026E469F989}" srcId="{A2F99B9A-041B-45A2-84AD-258535E6A120}" destId="{BDD51BB1-9B27-4898-962B-0DB9BEB704B9}" srcOrd="0" destOrd="0" parTransId="{3AACCD31-57B8-4451-A015-EFA159DA8628}" sibTransId="{CBB3C864-53AD-4040-890A-23B1520712E7}"/>
    <dgm:cxn modelId="{7734AC1A-6E0D-4873-B02E-CE4A23C26DE9}" srcId="{F8A2FC22-7A19-499C-8CC4-E0253923E9BB}" destId="{A99321A7-1778-4592-A5B5-68DFCFD42BDE}" srcOrd="2" destOrd="0" parTransId="{48165A51-C9CA-4B87-9631-68E4489D2C30}" sibTransId="{F0EE1812-3D47-49E0-A7C3-2F9552432F71}"/>
    <dgm:cxn modelId="{DAC5DDB8-BB3A-49BB-ACDB-F3C5757620DB}" srcId="{F8A2FC22-7A19-499C-8CC4-E0253923E9BB}" destId="{A6BCB5C2-0868-4011-8EEF-A1605E146CA3}" srcOrd="0" destOrd="0" parTransId="{045EBAE6-F8C7-4BB6-B80F-7E563872F910}" sibTransId="{52C0CBDF-E6AD-46C3-B388-9BA9FE2FEA37}"/>
    <dgm:cxn modelId="{D74E6BDB-6DD2-47AE-BCF7-981BFE7E037C}" type="presParOf" srcId="{E2CBDD44-419D-4C61-87EC-96F922172A71}" destId="{7CA4B868-15BE-4EEA-8840-D04775220378}" srcOrd="0" destOrd="0" presId="urn:microsoft.com/office/officeart/2008/layout/VerticalAccentList"/>
    <dgm:cxn modelId="{C60EB6F7-6D33-4C1B-9CAF-E0B4CEA2A9FE}" type="presParOf" srcId="{7CA4B868-15BE-4EEA-8840-D04775220378}" destId="{DEED0A1A-9818-4B96-8B84-8FC0B1420A97}" srcOrd="0" destOrd="0" presId="urn:microsoft.com/office/officeart/2008/layout/VerticalAccentList"/>
    <dgm:cxn modelId="{2ACE7B75-B12D-4766-A379-E776B734C3BD}" type="presParOf" srcId="{E2CBDD44-419D-4C61-87EC-96F922172A71}" destId="{C0A7B1DF-A9B8-48C5-8AE1-AE2B9BC37CC9}" srcOrd="1" destOrd="0" presId="urn:microsoft.com/office/officeart/2008/layout/VerticalAccentList"/>
    <dgm:cxn modelId="{1114AD9A-EE56-4AAC-B6F3-77139D0E655F}" type="presParOf" srcId="{C0A7B1DF-A9B8-48C5-8AE1-AE2B9BC37CC9}" destId="{02627BDA-6FE2-428C-B35D-D7476FC5AE33}" srcOrd="0" destOrd="0" presId="urn:microsoft.com/office/officeart/2008/layout/VerticalAccentList"/>
    <dgm:cxn modelId="{ED9E4D7E-F077-4E0B-B94D-331F4934B008}" type="presParOf" srcId="{C0A7B1DF-A9B8-48C5-8AE1-AE2B9BC37CC9}" destId="{E2B83548-A62F-43BC-A144-5F4539443DD5}" srcOrd="1" destOrd="0" presId="urn:microsoft.com/office/officeart/2008/layout/VerticalAccentList"/>
    <dgm:cxn modelId="{F2BECCFF-06D1-4329-8533-FD6135653631}" type="presParOf" srcId="{C0A7B1DF-A9B8-48C5-8AE1-AE2B9BC37CC9}" destId="{22E7DCD7-D02A-43B7-8943-359047506571}" srcOrd="2" destOrd="0" presId="urn:microsoft.com/office/officeart/2008/layout/VerticalAccentList"/>
    <dgm:cxn modelId="{BEBFE4EC-1B27-4A88-82DE-5D1E953E7A0A}" type="presParOf" srcId="{C0A7B1DF-A9B8-48C5-8AE1-AE2B9BC37CC9}" destId="{067D1F08-A229-4621-8E51-C4ACAE40EB58}" srcOrd="3" destOrd="0" presId="urn:microsoft.com/office/officeart/2008/layout/VerticalAccentList"/>
    <dgm:cxn modelId="{357387B3-DBA4-4FB3-B10B-148B89EADB4A}" type="presParOf" srcId="{C0A7B1DF-A9B8-48C5-8AE1-AE2B9BC37CC9}" destId="{C1A3647C-A696-44D3-BAEF-9863F3528D59}" srcOrd="4" destOrd="0" presId="urn:microsoft.com/office/officeart/2008/layout/VerticalAccentList"/>
    <dgm:cxn modelId="{165CB8EF-7ED3-43F3-9B4C-96BA294A5B33}" type="presParOf" srcId="{C0A7B1DF-A9B8-48C5-8AE1-AE2B9BC37CC9}" destId="{E555B6E2-A20B-4B32-BB4B-D42E29001AC0}" srcOrd="5" destOrd="0" presId="urn:microsoft.com/office/officeart/2008/layout/VerticalAccentList"/>
    <dgm:cxn modelId="{5B08C609-B878-4CEC-9E77-EB5A66F4DC1A}" type="presParOf" srcId="{C0A7B1DF-A9B8-48C5-8AE1-AE2B9BC37CC9}" destId="{64386A0A-E659-4AE9-9FAA-5F6445A2EBF3}" srcOrd="6" destOrd="0" presId="urn:microsoft.com/office/officeart/2008/layout/VerticalAccentList"/>
    <dgm:cxn modelId="{EAF2DE6B-3483-449E-969C-A2FB17E4EF16}" type="presParOf" srcId="{C0A7B1DF-A9B8-48C5-8AE1-AE2B9BC37CC9}" destId="{1013C3C1-00A6-4114-AE83-81C6A51EE0FB}" srcOrd="7" destOrd="0" presId="urn:microsoft.com/office/officeart/2008/layout/VerticalAccentList"/>
    <dgm:cxn modelId="{C8B4070E-4509-4ACD-A367-7223DA541AB5}" type="presParOf" srcId="{E2CBDD44-419D-4C61-87EC-96F922172A71}" destId="{C09255AC-9B65-4222-A3F4-F1FDC6AF9625}" srcOrd="2" destOrd="0" presId="urn:microsoft.com/office/officeart/2008/layout/VerticalAccentList"/>
    <dgm:cxn modelId="{F67C6613-A7C5-4316-847C-084AB4E0AE0E}" type="presParOf" srcId="{E2CBDD44-419D-4C61-87EC-96F922172A71}" destId="{4CBD0C40-418D-4FC8-89EE-9EFD6B8AD49A}" srcOrd="3" destOrd="0" presId="urn:microsoft.com/office/officeart/2008/layout/VerticalAccentList"/>
    <dgm:cxn modelId="{0A77CA79-FD4B-47D6-B7AE-C7B7E6483C5B}" type="presParOf" srcId="{4CBD0C40-418D-4FC8-89EE-9EFD6B8AD49A}" destId="{8F15E891-9E20-4B53-B32F-CAA7E51F3B83}" srcOrd="0" destOrd="0" presId="urn:microsoft.com/office/officeart/2008/layout/VerticalAccentList"/>
    <dgm:cxn modelId="{3BDE206C-737C-46A3-AA59-F3150AA6C254}" type="presParOf" srcId="{E2CBDD44-419D-4C61-87EC-96F922172A71}" destId="{A766447C-C77D-47CF-943F-9F969D0E9281}" srcOrd="4" destOrd="0" presId="urn:microsoft.com/office/officeart/2008/layout/VerticalAccentList"/>
    <dgm:cxn modelId="{7ECDCFBB-BF51-4D08-A68A-E89EEF680EE7}" type="presParOf" srcId="{A766447C-C77D-47CF-943F-9F969D0E9281}" destId="{73E7868B-FA33-4383-BD1F-762EA8C54D21}" srcOrd="0" destOrd="0" presId="urn:microsoft.com/office/officeart/2008/layout/VerticalAccentList"/>
    <dgm:cxn modelId="{6F766B9C-BD45-4027-AC18-A2348E9F307F}" type="presParOf" srcId="{A766447C-C77D-47CF-943F-9F969D0E9281}" destId="{8BFAED49-AEBF-4ED9-886E-A8FCF0555CAA}" srcOrd="1" destOrd="0" presId="urn:microsoft.com/office/officeart/2008/layout/VerticalAccentList"/>
    <dgm:cxn modelId="{BD51DD87-00FD-4679-B1F5-2F9D8DDD0303}" type="presParOf" srcId="{A766447C-C77D-47CF-943F-9F969D0E9281}" destId="{81E1B7EA-7F16-4B95-B710-50E846D3E739}" srcOrd="2" destOrd="0" presId="urn:microsoft.com/office/officeart/2008/layout/VerticalAccentList"/>
    <dgm:cxn modelId="{BBB1EECE-F84F-4D32-AF97-E3695F6F988A}" type="presParOf" srcId="{A766447C-C77D-47CF-943F-9F969D0E9281}" destId="{198F94EB-3470-417F-A050-D49BA6BD3F42}" srcOrd="3" destOrd="0" presId="urn:microsoft.com/office/officeart/2008/layout/VerticalAccentList"/>
    <dgm:cxn modelId="{31EC25BF-9498-4E05-9937-9FEC7233F6BC}" type="presParOf" srcId="{A766447C-C77D-47CF-943F-9F969D0E9281}" destId="{EEB57134-7755-4A39-AF54-560AC098C342}" srcOrd="4" destOrd="0" presId="urn:microsoft.com/office/officeart/2008/layout/VerticalAccentList"/>
    <dgm:cxn modelId="{C060DE6A-16CD-494F-8770-70FA9A2F1811}" type="presParOf" srcId="{A766447C-C77D-47CF-943F-9F969D0E9281}" destId="{09FF7C2C-BE0B-44EE-B936-B1ED37AD8687}" srcOrd="5" destOrd="0" presId="urn:microsoft.com/office/officeart/2008/layout/VerticalAccentList"/>
    <dgm:cxn modelId="{83D3A331-034F-4A18-ADB5-D7D5F9F59602}" type="presParOf" srcId="{A766447C-C77D-47CF-943F-9F969D0E9281}" destId="{AAB59D8E-E8E7-4326-AC35-F8C21F8B6DF6}" srcOrd="6" destOrd="0" presId="urn:microsoft.com/office/officeart/2008/layout/VerticalAccentList"/>
    <dgm:cxn modelId="{9B8B68A0-12DA-4691-9B6B-EE56EADEF936}" type="presParOf" srcId="{A766447C-C77D-47CF-943F-9F969D0E9281}" destId="{A1CABDF2-CC34-4B5B-9E3A-C577F0F954B6}" srcOrd="7" destOrd="0" presId="urn:microsoft.com/office/officeart/2008/layout/VerticalAccentList"/>
    <dgm:cxn modelId="{7F39547C-5F6A-48C7-9B85-879F19C15D52}" type="presParOf" srcId="{E2CBDD44-419D-4C61-87EC-96F922172A71}" destId="{6EF6797D-1BD6-45E7-98A4-1D1424F4CC83}" srcOrd="5" destOrd="0" presId="urn:microsoft.com/office/officeart/2008/layout/VerticalAccentList"/>
    <dgm:cxn modelId="{B46985AD-B20E-4000-A790-B0C348F7E49C}" type="presParOf" srcId="{E2CBDD44-419D-4C61-87EC-96F922172A71}" destId="{59DB994B-713E-47B8-AF26-C4F8B2C16C31}" srcOrd="6" destOrd="0" presId="urn:microsoft.com/office/officeart/2008/layout/VerticalAccentList"/>
    <dgm:cxn modelId="{0FBDBE50-3199-443C-AA9A-EA2871FA8FFC}" type="presParOf" srcId="{59DB994B-713E-47B8-AF26-C4F8B2C16C31}" destId="{D0128A4C-AA13-4101-A0FC-B0BF484D9708}" srcOrd="0" destOrd="0" presId="urn:microsoft.com/office/officeart/2008/layout/VerticalAccentList"/>
    <dgm:cxn modelId="{4A582344-A7C3-4B14-A627-FBA46F17C6E3}" type="presParOf" srcId="{E2CBDD44-419D-4C61-87EC-96F922172A71}" destId="{31813654-B697-47BB-BAEE-DF7E1FCAA10A}" srcOrd="7" destOrd="0" presId="urn:microsoft.com/office/officeart/2008/layout/VerticalAccentList"/>
    <dgm:cxn modelId="{E8B3F676-B4D2-4D82-9CD2-8219C91332CA}" type="presParOf" srcId="{31813654-B697-47BB-BAEE-DF7E1FCAA10A}" destId="{F6241051-CEC8-400A-80C1-77C17C5336AF}" srcOrd="0" destOrd="0" presId="urn:microsoft.com/office/officeart/2008/layout/VerticalAccentList"/>
    <dgm:cxn modelId="{B76158C2-7C68-4BBC-B8A3-AF81522CD211}" type="presParOf" srcId="{31813654-B697-47BB-BAEE-DF7E1FCAA10A}" destId="{FC85DA42-2BF7-4A86-BFF7-17EF9172C617}" srcOrd="1" destOrd="0" presId="urn:microsoft.com/office/officeart/2008/layout/VerticalAccentList"/>
    <dgm:cxn modelId="{92E94CF5-445A-4C84-9952-74AECB732559}" type="presParOf" srcId="{31813654-B697-47BB-BAEE-DF7E1FCAA10A}" destId="{212B953F-480D-49E8-86A3-89FD14BE38D8}" srcOrd="2" destOrd="0" presId="urn:microsoft.com/office/officeart/2008/layout/VerticalAccentList"/>
    <dgm:cxn modelId="{9B7CA859-FACC-4CFB-BE78-AA61841B64FF}" type="presParOf" srcId="{31813654-B697-47BB-BAEE-DF7E1FCAA10A}" destId="{06756D3A-267E-422C-A450-899EE1716C37}" srcOrd="3" destOrd="0" presId="urn:microsoft.com/office/officeart/2008/layout/VerticalAccentList"/>
    <dgm:cxn modelId="{B01B1AA0-C4CD-4915-BEAE-06924ACBD80F}" type="presParOf" srcId="{31813654-B697-47BB-BAEE-DF7E1FCAA10A}" destId="{79BF89A0-A14F-41D3-8D06-A080F77A212A}" srcOrd="4" destOrd="0" presId="urn:microsoft.com/office/officeart/2008/layout/VerticalAccentList"/>
    <dgm:cxn modelId="{26B48A21-549E-48B3-91A0-6385E5C5D79D}" type="presParOf" srcId="{31813654-B697-47BB-BAEE-DF7E1FCAA10A}" destId="{1C4B3167-2AAD-40A8-BD28-27CD01B8A6FD}" srcOrd="5" destOrd="0" presId="urn:microsoft.com/office/officeart/2008/layout/VerticalAccentList"/>
    <dgm:cxn modelId="{36B0DC1F-7CFC-4DE1-93E1-351433772695}" type="presParOf" srcId="{31813654-B697-47BB-BAEE-DF7E1FCAA10A}" destId="{B2B0BEC3-AD42-4D47-B7F7-91C0CF2B4D9E}" srcOrd="6" destOrd="0" presId="urn:microsoft.com/office/officeart/2008/layout/VerticalAccentList"/>
    <dgm:cxn modelId="{256E93E3-7D33-427E-A146-9E267E49D779}" type="presParOf" srcId="{31813654-B697-47BB-BAEE-DF7E1FCAA10A}" destId="{96007543-7FA8-44C7-BFE1-DCF6A8155A63}" srcOrd="7" destOrd="0" presId="urn:microsoft.com/office/officeart/2008/layout/VerticalAccentLis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A608920-E093-45F8-967E-B956A82CD2DB}">
      <dsp:nvSpPr>
        <dsp:cNvPr id="0" name=""/>
        <dsp:cNvSpPr/>
      </dsp:nvSpPr>
      <dsp:spPr>
        <a:xfrm>
          <a:off x="284905" y="1071356"/>
          <a:ext cx="2049443" cy="8019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60960" rIns="170688" bIns="60960" numCol="1" spcCol="1270" anchor="ctr" anchorCtr="0">
          <a:noAutofit/>
        </a:bodyPr>
        <a:lstStyle/>
        <a:p>
          <a:pPr lvl="0" algn="r" defTabSz="1066800">
            <a:lnSpc>
              <a:spcPct val="90000"/>
            </a:lnSpc>
            <a:spcBef>
              <a:spcPct val="0"/>
            </a:spcBef>
            <a:spcAft>
              <a:spcPct val="35000"/>
            </a:spcAft>
          </a:pPr>
          <a:r>
            <a:rPr lang="en-GB" sz="2400" kern="1200" dirty="0" smtClean="0"/>
            <a:t>Active euthanasia</a:t>
          </a:r>
          <a:endParaRPr lang="en-GB" sz="2400" kern="1200" dirty="0"/>
        </a:p>
      </dsp:txBody>
      <dsp:txXfrm>
        <a:off x="284905" y="1071356"/>
        <a:ext cx="2049443" cy="801900"/>
      </dsp:txXfrm>
    </dsp:sp>
    <dsp:sp modelId="{C0ECC5B8-4786-46CC-8935-AB0D424969A4}">
      <dsp:nvSpPr>
        <dsp:cNvPr id="0" name=""/>
        <dsp:cNvSpPr/>
      </dsp:nvSpPr>
      <dsp:spPr>
        <a:xfrm>
          <a:off x="2334348" y="1071356"/>
          <a:ext cx="409888" cy="801900"/>
        </a:xfrm>
        <a:prstGeom prst="leftBrace">
          <a:avLst>
            <a:gd name="adj1" fmla="val 35000"/>
            <a:gd name="adj2" fmla="val 5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6AED461-F53F-451A-8EB0-CDE99393B9A4}">
      <dsp:nvSpPr>
        <dsp:cNvPr id="0" name=""/>
        <dsp:cNvSpPr/>
      </dsp:nvSpPr>
      <dsp:spPr>
        <a:xfrm>
          <a:off x="2908192" y="1071356"/>
          <a:ext cx="5012689" cy="80190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228600" lvl="1" indent="-228600" algn="l" defTabSz="1066800">
            <a:lnSpc>
              <a:spcPct val="90000"/>
            </a:lnSpc>
            <a:spcBef>
              <a:spcPct val="0"/>
            </a:spcBef>
            <a:spcAft>
              <a:spcPct val="15000"/>
            </a:spcAft>
            <a:buChar char="••"/>
          </a:pPr>
          <a:r>
            <a:rPr lang="en-GB" sz="2400" kern="1200" dirty="0" smtClean="0">
              <a:solidFill>
                <a:schemeClr val="tx1"/>
              </a:solidFill>
            </a:rPr>
            <a:t>an </a:t>
          </a:r>
          <a:r>
            <a:rPr lang="en-GB" sz="2400" kern="1200" dirty="0" smtClean="0">
              <a:solidFill>
                <a:schemeClr val="tx1"/>
              </a:solidFill>
            </a:rPr>
            <a:t>act of mercy killing</a:t>
          </a:r>
          <a:endParaRPr lang="en-GB" sz="2400" kern="1200" dirty="0">
            <a:solidFill>
              <a:schemeClr val="tx1"/>
            </a:solidFill>
          </a:endParaRPr>
        </a:p>
      </dsp:txBody>
      <dsp:txXfrm>
        <a:off x="2908192" y="1071356"/>
        <a:ext cx="5012689" cy="801900"/>
      </dsp:txXfrm>
    </dsp:sp>
    <dsp:sp modelId="{AE824D5D-76D8-4DAC-A863-40DCD5CE895B}">
      <dsp:nvSpPr>
        <dsp:cNvPr id="0" name=""/>
        <dsp:cNvSpPr/>
      </dsp:nvSpPr>
      <dsp:spPr>
        <a:xfrm>
          <a:off x="284905" y="2160131"/>
          <a:ext cx="2049443" cy="8019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60960" rIns="170688" bIns="60960" numCol="1" spcCol="1270" anchor="ctr" anchorCtr="0">
          <a:noAutofit/>
        </a:bodyPr>
        <a:lstStyle/>
        <a:p>
          <a:pPr lvl="0" algn="r" defTabSz="1066800">
            <a:lnSpc>
              <a:spcPct val="90000"/>
            </a:lnSpc>
            <a:spcBef>
              <a:spcPct val="0"/>
            </a:spcBef>
            <a:spcAft>
              <a:spcPct val="35000"/>
            </a:spcAft>
          </a:pPr>
          <a:r>
            <a:rPr lang="en-GB" sz="2400" kern="1200" dirty="0" smtClean="0"/>
            <a:t>Passive euthanasia</a:t>
          </a:r>
          <a:endParaRPr lang="en-GB" sz="2400" kern="1200" dirty="0"/>
        </a:p>
      </dsp:txBody>
      <dsp:txXfrm>
        <a:off x="284905" y="2160131"/>
        <a:ext cx="2049443" cy="801900"/>
      </dsp:txXfrm>
    </dsp:sp>
    <dsp:sp modelId="{963E9203-55AB-449A-BB65-C8CDE0AD779E}">
      <dsp:nvSpPr>
        <dsp:cNvPr id="0" name=""/>
        <dsp:cNvSpPr/>
      </dsp:nvSpPr>
      <dsp:spPr>
        <a:xfrm>
          <a:off x="2334348" y="1959656"/>
          <a:ext cx="409888" cy="1202850"/>
        </a:xfrm>
        <a:prstGeom prst="leftBrace">
          <a:avLst>
            <a:gd name="adj1" fmla="val 35000"/>
            <a:gd name="adj2" fmla="val 5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B120AE2-8E9E-45C9-8013-07127A4876DA}">
      <dsp:nvSpPr>
        <dsp:cNvPr id="0" name=""/>
        <dsp:cNvSpPr/>
      </dsp:nvSpPr>
      <dsp:spPr>
        <a:xfrm>
          <a:off x="2908192" y="1959656"/>
          <a:ext cx="5012689" cy="120285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228600" lvl="1" indent="-228600" algn="l" defTabSz="1066800">
            <a:lnSpc>
              <a:spcPct val="90000"/>
            </a:lnSpc>
            <a:spcBef>
              <a:spcPct val="0"/>
            </a:spcBef>
            <a:spcAft>
              <a:spcPct val="15000"/>
            </a:spcAft>
            <a:buChar char="••"/>
          </a:pPr>
          <a:r>
            <a:rPr lang="en-GB" sz="2400" kern="1200" dirty="0" smtClean="0">
              <a:solidFill>
                <a:schemeClr val="tx1"/>
              </a:solidFill>
            </a:rPr>
            <a:t>helping someone die because it is judged that it is better for the person to be dead</a:t>
          </a:r>
          <a:endParaRPr lang="en-GB" sz="2400" kern="1200" dirty="0">
            <a:solidFill>
              <a:schemeClr val="tx1"/>
            </a:solidFill>
          </a:endParaRPr>
        </a:p>
      </dsp:txBody>
      <dsp:txXfrm>
        <a:off x="2908192" y="1959656"/>
        <a:ext cx="5012689" cy="120285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EED0A1A-9818-4B96-8B84-8FC0B1420A97}">
      <dsp:nvSpPr>
        <dsp:cNvPr id="0" name=""/>
        <dsp:cNvSpPr/>
      </dsp:nvSpPr>
      <dsp:spPr>
        <a:xfrm>
          <a:off x="1425350" y="2025"/>
          <a:ext cx="4969149" cy="4517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b" anchorCtr="0">
          <a:noAutofit/>
        </a:bodyPr>
        <a:lstStyle/>
        <a:p>
          <a:pPr lvl="0" algn="l" defTabSz="889000">
            <a:lnSpc>
              <a:spcPct val="90000"/>
            </a:lnSpc>
            <a:spcBef>
              <a:spcPct val="0"/>
            </a:spcBef>
            <a:spcAft>
              <a:spcPct val="35000"/>
            </a:spcAft>
          </a:pPr>
          <a:r>
            <a:rPr lang="en-GB" sz="2000" b="1" kern="1200" dirty="0" smtClean="0"/>
            <a:t>Voluntary euthanasia</a:t>
          </a:r>
          <a:endParaRPr lang="en-GB" sz="2000" b="1" kern="1200" dirty="0"/>
        </a:p>
      </dsp:txBody>
      <dsp:txXfrm>
        <a:off x="1425350" y="2025"/>
        <a:ext cx="4969149" cy="451740"/>
      </dsp:txXfrm>
    </dsp:sp>
    <dsp:sp modelId="{02627BDA-6FE2-428C-B35D-D7476FC5AE33}">
      <dsp:nvSpPr>
        <dsp:cNvPr id="0" name=""/>
        <dsp:cNvSpPr/>
      </dsp:nvSpPr>
      <dsp:spPr>
        <a:xfrm>
          <a:off x="1425350" y="453766"/>
          <a:ext cx="1162780" cy="920212"/>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2B83548-A62F-43BC-A144-5F4539443DD5}">
      <dsp:nvSpPr>
        <dsp:cNvPr id="0" name=""/>
        <dsp:cNvSpPr/>
      </dsp:nvSpPr>
      <dsp:spPr>
        <a:xfrm>
          <a:off x="2123792" y="453766"/>
          <a:ext cx="1162780" cy="920212"/>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2E7DCD7-D02A-43B7-8943-359047506571}">
      <dsp:nvSpPr>
        <dsp:cNvPr id="0" name=""/>
        <dsp:cNvSpPr/>
      </dsp:nvSpPr>
      <dsp:spPr>
        <a:xfrm>
          <a:off x="2822785" y="453766"/>
          <a:ext cx="1162780" cy="920212"/>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67D1F08-A229-4621-8E51-C4ACAE40EB58}">
      <dsp:nvSpPr>
        <dsp:cNvPr id="0" name=""/>
        <dsp:cNvSpPr/>
      </dsp:nvSpPr>
      <dsp:spPr>
        <a:xfrm>
          <a:off x="3521227" y="453766"/>
          <a:ext cx="1162780" cy="920212"/>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1A3647C-A696-44D3-BAEF-9863F3528D59}">
      <dsp:nvSpPr>
        <dsp:cNvPr id="0" name=""/>
        <dsp:cNvSpPr/>
      </dsp:nvSpPr>
      <dsp:spPr>
        <a:xfrm>
          <a:off x="4220221" y="453766"/>
          <a:ext cx="1162780" cy="920212"/>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555B6E2-A20B-4B32-BB4B-D42E29001AC0}">
      <dsp:nvSpPr>
        <dsp:cNvPr id="0" name=""/>
        <dsp:cNvSpPr/>
      </dsp:nvSpPr>
      <dsp:spPr>
        <a:xfrm>
          <a:off x="4918662" y="453766"/>
          <a:ext cx="1162780" cy="920212"/>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4386A0A-E659-4AE9-9FAA-5F6445A2EBF3}">
      <dsp:nvSpPr>
        <dsp:cNvPr id="0" name=""/>
        <dsp:cNvSpPr/>
      </dsp:nvSpPr>
      <dsp:spPr>
        <a:xfrm>
          <a:off x="5617656" y="453766"/>
          <a:ext cx="1162780" cy="920212"/>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013C3C1-00A6-4114-AE83-81C6A51EE0FB}">
      <dsp:nvSpPr>
        <dsp:cNvPr id="0" name=""/>
        <dsp:cNvSpPr/>
      </dsp:nvSpPr>
      <dsp:spPr>
        <a:xfrm>
          <a:off x="1425350" y="545787"/>
          <a:ext cx="5033748" cy="736170"/>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0800" tIns="50800" rIns="50800" bIns="50800" numCol="1" spcCol="1270" anchor="ctr" anchorCtr="0">
          <a:noAutofit/>
        </a:bodyPr>
        <a:lstStyle/>
        <a:p>
          <a:pPr lvl="0" algn="l" defTabSz="889000">
            <a:lnSpc>
              <a:spcPct val="90000"/>
            </a:lnSpc>
            <a:spcBef>
              <a:spcPct val="0"/>
            </a:spcBef>
            <a:spcAft>
              <a:spcPct val="35000"/>
            </a:spcAft>
          </a:pPr>
          <a:r>
            <a:rPr lang="en-GB" sz="2000" kern="1200" dirty="0" smtClean="0"/>
            <a:t>Carried out at the request of the person</a:t>
          </a:r>
          <a:endParaRPr lang="en-GB" sz="2000" kern="1200" dirty="0"/>
        </a:p>
      </dsp:txBody>
      <dsp:txXfrm>
        <a:off x="1425350" y="545787"/>
        <a:ext cx="5033748" cy="736170"/>
      </dsp:txXfrm>
    </dsp:sp>
    <dsp:sp modelId="{8F15E891-9E20-4B53-B32F-CAA7E51F3B83}">
      <dsp:nvSpPr>
        <dsp:cNvPr id="0" name=""/>
        <dsp:cNvSpPr/>
      </dsp:nvSpPr>
      <dsp:spPr>
        <a:xfrm>
          <a:off x="1425350" y="1430954"/>
          <a:ext cx="4969149" cy="4517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b" anchorCtr="0">
          <a:noAutofit/>
        </a:bodyPr>
        <a:lstStyle/>
        <a:p>
          <a:pPr lvl="0" algn="l" defTabSz="889000">
            <a:lnSpc>
              <a:spcPct val="90000"/>
            </a:lnSpc>
            <a:spcBef>
              <a:spcPct val="0"/>
            </a:spcBef>
            <a:spcAft>
              <a:spcPct val="35000"/>
            </a:spcAft>
          </a:pPr>
          <a:r>
            <a:rPr lang="en-GB" sz="2000" b="1" kern="1200" dirty="0" smtClean="0"/>
            <a:t>Non-voluntary euthanasia</a:t>
          </a:r>
          <a:endParaRPr lang="en-GB" sz="2000" b="1" kern="1200" dirty="0"/>
        </a:p>
      </dsp:txBody>
      <dsp:txXfrm>
        <a:off x="1425350" y="1430954"/>
        <a:ext cx="4969149" cy="451740"/>
      </dsp:txXfrm>
    </dsp:sp>
    <dsp:sp modelId="{73E7868B-FA33-4383-BD1F-762EA8C54D21}">
      <dsp:nvSpPr>
        <dsp:cNvPr id="0" name=""/>
        <dsp:cNvSpPr/>
      </dsp:nvSpPr>
      <dsp:spPr>
        <a:xfrm>
          <a:off x="1425350" y="1882694"/>
          <a:ext cx="1162780" cy="920212"/>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BFAED49-AEBF-4ED9-886E-A8FCF0555CAA}">
      <dsp:nvSpPr>
        <dsp:cNvPr id="0" name=""/>
        <dsp:cNvSpPr/>
      </dsp:nvSpPr>
      <dsp:spPr>
        <a:xfrm>
          <a:off x="2123792" y="1882694"/>
          <a:ext cx="1162780" cy="920212"/>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1E1B7EA-7F16-4B95-B710-50E846D3E739}">
      <dsp:nvSpPr>
        <dsp:cNvPr id="0" name=""/>
        <dsp:cNvSpPr/>
      </dsp:nvSpPr>
      <dsp:spPr>
        <a:xfrm>
          <a:off x="2822785" y="1882694"/>
          <a:ext cx="1162780" cy="920212"/>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98F94EB-3470-417F-A050-D49BA6BD3F42}">
      <dsp:nvSpPr>
        <dsp:cNvPr id="0" name=""/>
        <dsp:cNvSpPr/>
      </dsp:nvSpPr>
      <dsp:spPr>
        <a:xfrm>
          <a:off x="3521227" y="1882694"/>
          <a:ext cx="1162780" cy="920212"/>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EB57134-7755-4A39-AF54-560AC098C342}">
      <dsp:nvSpPr>
        <dsp:cNvPr id="0" name=""/>
        <dsp:cNvSpPr/>
      </dsp:nvSpPr>
      <dsp:spPr>
        <a:xfrm>
          <a:off x="4220221" y="1882694"/>
          <a:ext cx="1162780" cy="920212"/>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9FF7C2C-BE0B-44EE-B936-B1ED37AD8687}">
      <dsp:nvSpPr>
        <dsp:cNvPr id="0" name=""/>
        <dsp:cNvSpPr/>
      </dsp:nvSpPr>
      <dsp:spPr>
        <a:xfrm>
          <a:off x="4918662" y="1882694"/>
          <a:ext cx="1162780" cy="920212"/>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AB59D8E-E8E7-4326-AC35-F8C21F8B6DF6}">
      <dsp:nvSpPr>
        <dsp:cNvPr id="0" name=""/>
        <dsp:cNvSpPr/>
      </dsp:nvSpPr>
      <dsp:spPr>
        <a:xfrm>
          <a:off x="5617656" y="1882694"/>
          <a:ext cx="1162780" cy="920212"/>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1CABDF2-CC34-4B5B-9E3A-C577F0F954B6}">
      <dsp:nvSpPr>
        <dsp:cNvPr id="0" name=""/>
        <dsp:cNvSpPr/>
      </dsp:nvSpPr>
      <dsp:spPr>
        <a:xfrm>
          <a:off x="1425350" y="1974716"/>
          <a:ext cx="5033748" cy="736170"/>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0800" tIns="50800" rIns="50800" bIns="50800" numCol="1" spcCol="1270" anchor="ctr" anchorCtr="0">
          <a:noAutofit/>
        </a:bodyPr>
        <a:lstStyle/>
        <a:p>
          <a:pPr lvl="0" algn="l" defTabSz="889000">
            <a:lnSpc>
              <a:spcPct val="90000"/>
            </a:lnSpc>
            <a:spcBef>
              <a:spcPct val="0"/>
            </a:spcBef>
            <a:spcAft>
              <a:spcPct val="35000"/>
            </a:spcAft>
          </a:pPr>
          <a:r>
            <a:rPr lang="en-GB" sz="2000" kern="1200" dirty="0" smtClean="0"/>
            <a:t>Carried out when it is impossible to get the patient’s consent</a:t>
          </a:r>
          <a:endParaRPr lang="en-GB" sz="2000" kern="1200" dirty="0"/>
        </a:p>
      </dsp:txBody>
      <dsp:txXfrm>
        <a:off x="1425350" y="1974716"/>
        <a:ext cx="5033748" cy="736170"/>
      </dsp:txXfrm>
    </dsp:sp>
    <dsp:sp modelId="{D0128A4C-AA13-4101-A0FC-B0BF484D9708}">
      <dsp:nvSpPr>
        <dsp:cNvPr id="0" name=""/>
        <dsp:cNvSpPr/>
      </dsp:nvSpPr>
      <dsp:spPr>
        <a:xfrm>
          <a:off x="1425350" y="2859883"/>
          <a:ext cx="4969149" cy="4517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b" anchorCtr="0">
          <a:noAutofit/>
        </a:bodyPr>
        <a:lstStyle/>
        <a:p>
          <a:pPr lvl="0" algn="l" defTabSz="889000">
            <a:lnSpc>
              <a:spcPct val="90000"/>
            </a:lnSpc>
            <a:spcBef>
              <a:spcPct val="0"/>
            </a:spcBef>
            <a:spcAft>
              <a:spcPct val="35000"/>
            </a:spcAft>
          </a:pPr>
          <a:r>
            <a:rPr lang="en-GB" sz="2000" b="1" kern="1200" dirty="0" smtClean="0"/>
            <a:t>Involuntary euthanasia</a:t>
          </a:r>
          <a:endParaRPr lang="en-GB" sz="2000" b="1" kern="1200" dirty="0"/>
        </a:p>
      </dsp:txBody>
      <dsp:txXfrm>
        <a:off x="1425350" y="2859883"/>
        <a:ext cx="4969149" cy="451740"/>
      </dsp:txXfrm>
    </dsp:sp>
    <dsp:sp modelId="{F6241051-CEC8-400A-80C1-77C17C5336AF}">
      <dsp:nvSpPr>
        <dsp:cNvPr id="0" name=""/>
        <dsp:cNvSpPr/>
      </dsp:nvSpPr>
      <dsp:spPr>
        <a:xfrm>
          <a:off x="1425350" y="3311623"/>
          <a:ext cx="1162780" cy="920212"/>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C85DA42-2BF7-4A86-BFF7-17EF9172C617}">
      <dsp:nvSpPr>
        <dsp:cNvPr id="0" name=""/>
        <dsp:cNvSpPr/>
      </dsp:nvSpPr>
      <dsp:spPr>
        <a:xfrm>
          <a:off x="2123792" y="3311623"/>
          <a:ext cx="1162780" cy="920212"/>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12B953F-480D-49E8-86A3-89FD14BE38D8}">
      <dsp:nvSpPr>
        <dsp:cNvPr id="0" name=""/>
        <dsp:cNvSpPr/>
      </dsp:nvSpPr>
      <dsp:spPr>
        <a:xfrm>
          <a:off x="2822785" y="3311623"/>
          <a:ext cx="1162780" cy="920212"/>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6756D3A-267E-422C-A450-899EE1716C37}">
      <dsp:nvSpPr>
        <dsp:cNvPr id="0" name=""/>
        <dsp:cNvSpPr/>
      </dsp:nvSpPr>
      <dsp:spPr>
        <a:xfrm>
          <a:off x="3521227" y="3311623"/>
          <a:ext cx="1162780" cy="920212"/>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9BF89A0-A14F-41D3-8D06-A080F77A212A}">
      <dsp:nvSpPr>
        <dsp:cNvPr id="0" name=""/>
        <dsp:cNvSpPr/>
      </dsp:nvSpPr>
      <dsp:spPr>
        <a:xfrm>
          <a:off x="4220221" y="3311623"/>
          <a:ext cx="1162780" cy="920212"/>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C4B3167-2AAD-40A8-BD28-27CD01B8A6FD}">
      <dsp:nvSpPr>
        <dsp:cNvPr id="0" name=""/>
        <dsp:cNvSpPr/>
      </dsp:nvSpPr>
      <dsp:spPr>
        <a:xfrm>
          <a:off x="4918662" y="3311623"/>
          <a:ext cx="1162780" cy="920212"/>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2B0BEC3-AD42-4D47-B7F7-91C0CF2B4D9E}">
      <dsp:nvSpPr>
        <dsp:cNvPr id="0" name=""/>
        <dsp:cNvSpPr/>
      </dsp:nvSpPr>
      <dsp:spPr>
        <a:xfrm>
          <a:off x="5617656" y="3311623"/>
          <a:ext cx="1162780" cy="920212"/>
        </a:xfrm>
        <a:prstGeom prst="chevron">
          <a:avLst>
            <a:gd name="adj" fmla="val 706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6007543-7FA8-44C7-BFE1-DCF6A8155A63}">
      <dsp:nvSpPr>
        <dsp:cNvPr id="0" name=""/>
        <dsp:cNvSpPr/>
      </dsp:nvSpPr>
      <dsp:spPr>
        <a:xfrm>
          <a:off x="1425350" y="3403645"/>
          <a:ext cx="5033748" cy="736170"/>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0800" tIns="50800" rIns="50800" bIns="50800" numCol="1" spcCol="1270" anchor="ctr" anchorCtr="0">
          <a:noAutofit/>
        </a:bodyPr>
        <a:lstStyle/>
        <a:p>
          <a:pPr lvl="0" algn="l" defTabSz="889000">
            <a:lnSpc>
              <a:spcPct val="90000"/>
            </a:lnSpc>
            <a:spcBef>
              <a:spcPct val="0"/>
            </a:spcBef>
            <a:spcAft>
              <a:spcPct val="35000"/>
            </a:spcAft>
          </a:pPr>
          <a:r>
            <a:rPr lang="en-GB" sz="2000" kern="1200" dirty="0" smtClean="0"/>
            <a:t>Carried out against the wishes of the person</a:t>
          </a:r>
          <a:endParaRPr lang="en-GB" sz="2000" kern="1200" dirty="0"/>
        </a:p>
      </dsp:txBody>
      <dsp:txXfrm>
        <a:off x="1425350" y="3403645"/>
        <a:ext cx="5033748" cy="736170"/>
      </dsp:txXfrm>
    </dsp:sp>
  </dsp:spTree>
</dsp:drawing>
</file>

<file path=ppt/diagrams/layout1.xml><?xml version="1.0" encoding="utf-8"?>
<dgm:layoutDef xmlns:dgm="http://schemas.openxmlformats.org/drawingml/2006/diagram" xmlns:a="http://schemas.openxmlformats.org/drawingml/2006/main" uniqueId="urn:diagrams.loki3.com/BracketList+Icon">
  <dgm:title val="Vertical Bracket List"/>
  <dgm:desc val="Use to show grouped blocks of information.  Works well with large amounts of Level 2 text."/>
  <dgm:catLst>
    <dgm:cat type="list" pri="4110"/>
    <dgm:cat type="officeonline" pri="3000"/>
  </dgm:catLst>
  <dgm:sampData>
    <dgm:dataModel>
      <dgm:ptLst>
        <dgm:pt modelId="0" type="doc"/>
        <dgm:pt modelId="1">
          <dgm:prSet phldr="1"/>
        </dgm:pt>
        <dgm:pt modelId="11">
          <dgm:prSet phldr="1"/>
        </dgm:pt>
        <dgm:pt modelId="2">
          <dgm:prSet phldr="1"/>
        </dgm:pt>
        <dgm:pt modelId="21">
          <dgm:prSet phldr="1"/>
        </dgm:pt>
      </dgm:ptLst>
      <dgm:cxnLst>
        <dgm:cxn modelId="3" srcId="0" destId="1" srcOrd="0" destOrd="0"/>
        <dgm:cxn modelId="4" srcId="1" destId="11" srcOrd="0" destOrd="0"/>
        <dgm:cxn modelId="5" srcId="0" destId="2" srcOrd="0" destOrd="0"/>
        <dgm:cxn modelId="6" srcId="2" destId="21" srcOrd="0" destOrd="0"/>
      </dgm:cxnLst>
      <dgm:bg/>
      <dgm:whole/>
    </dgm:dataModel>
  </dgm:sampData>
  <dgm:styleData useDef="1">
    <dgm:dataModel>
      <dgm:ptLst/>
      <dgm:bg/>
      <dgm:whole/>
    </dgm:dataModel>
  </dgm:styleData>
  <dgm:clrData useDef="1">
    <dgm:dataModel>
      <dgm:pt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V" refType="primFontSz" refFor="des" refForName="parTx" fact="0.1"/>
      <dgm:constr type="primFontSz" for="des" forName="parTx" val="65"/>
      <dgm:constr type="primFontSz" for="des" forName="desTx" refType="primFontSz" refFor="des" refForName="parTx"/>
      <dgm:constr type="h" for="des" forName="parTx" refType="primFontSz" refFor="des" refForName="parTx" fact="0.55"/>
      <dgm:constr type="h" for="des" forName="bracket" refType="primFontSz" refFor="des" refForName="parTx" fact="0.55"/>
      <dgm:constr type="h" for="des" forName="desTx" refType="primFontSz" refFor="des" refForName="parTx" fact="0.55"/>
    </dgm:constrLst>
    <dgm:ruleLst>
      <dgm:rule type="primFontSz" for="des" forName="parTx" val="5" fact="NaN" max="NaN"/>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Tx" refType="w" fact="0.25"/>
          <dgm:constr type="w" for="ch" forName="bracket" refType="w" fact="0.05"/>
          <dgm:constr type="w" for="ch" forName="spH" refType="w" fact="0.02"/>
          <dgm:constr type="w" for="ch" forName="desTx" refType="w" fact="0.68"/>
          <dgm:constr type="h" for="ch" forName="bracket" refType="h" refFor="ch" refForName="desTx" op="gte"/>
          <dgm:constr type="h" for="ch" forName="bracket" refType="h" refFor="ch" refForName="parTx" op="gte"/>
          <dgm:constr type="h" for="ch" forName="desTx" refType="h" refFor="ch" refForName="parTx" op="gte"/>
        </dgm:constrLst>
        <dgm:ruleLst/>
        <dgm:layoutNode name="parTx" styleLbl="revTx">
          <dgm:varLst>
            <dgm:chMax val="1"/>
            <dgm:bulletEnabled val="1"/>
          </dgm:varLst>
          <dgm:choose name="Name8">
            <dgm:if name="Name9" func="var" arg="dir" op="equ" val="norm">
              <dgm:alg type="tx">
                <dgm:param type="parTxLTRAlign" val="r"/>
              </dgm:alg>
            </dgm:if>
            <dgm:else name="Name10">
              <dgm:alg type="tx">
                <dgm:param type="parTxLTRAlign" val="l"/>
              </dgm:alg>
            </dgm:else>
          </dgm:choose>
          <dgm:shape xmlns:r="http://schemas.openxmlformats.org/officeDocument/2006/relationships" type="rect" r:blip="">
            <dgm:adjLst/>
          </dgm:shape>
          <dgm:presOf axis="self" ptType="node"/>
          <dgm:constrLst>
            <dgm:constr type="tMarg" refType="primFontSz" fact="0.2"/>
            <dgm:constr type="bMarg" refType="primFontSz" fact="0.2"/>
          </dgm:constrLst>
          <dgm:ruleLst>
            <dgm:rule type="h" val="INF" fact="NaN" max="NaN"/>
          </dgm:ruleLst>
        </dgm:layoutNode>
        <dgm:layoutNode name="bracket" styleLbl="parChTrans1D1">
          <dgm:alg type="sp"/>
          <dgm:choose name="Name11">
            <dgm:if name="Name12" func="var" arg="dir" op="equ" val="norm">
              <dgm:shape xmlns:r="http://schemas.openxmlformats.org/officeDocument/2006/relationships" type="leftBrace" r:blip="">
                <dgm:adjLst>
                  <dgm:adj idx="1" val="0.35"/>
                </dgm:adjLst>
              </dgm:shape>
            </dgm:if>
            <dgm:else name="Name13">
              <dgm:shape xmlns:r="http://schemas.openxmlformats.org/officeDocument/2006/relationships" rot="180" type="leftBrace" r:blip="">
                <dgm:adjLst>
                  <dgm:adj idx="1" val="0.35"/>
                </dgm:adjLst>
              </dgm:shape>
            </dgm:else>
          </dgm:choose>
          <dgm:presOf/>
        </dgm:layoutNode>
        <dgm:layoutNode name="spH">
          <dgm:alg type="sp"/>
        </dgm:layoutNode>
        <dgm:choose name="Name14">
          <dgm:if name="Name15" axis="ch" ptType="node" func="cnt" op="gte" val="1">
            <dgm:layoutNode name="desTx" styleLbl="node1">
              <dgm:varLst>
                <dgm:bulletEnabled val="1"/>
              </dgm:varLst>
              <dgm:alg type="tx">
                <dgm:param type="stBulletLvl" val="1"/>
                <dgm:param type="txAnchorVertCh" val="mid"/>
              </dgm:alg>
              <dgm:shape xmlns:r="http://schemas.openxmlformats.org/officeDocument/2006/relationships" type="rect" r:blip="">
                <dgm:adjLst/>
              </dgm:shape>
              <dgm:presOf axis="des" ptType="node"/>
              <dgm:constrLst>
                <dgm:constr type="secFontSz" refType="primFontSz"/>
                <dgm:constr type="tMarg" refType="primFontSz" fact="0.3"/>
                <dgm:constr type="bMarg" refType="primFontSz" fact="0.3"/>
                <dgm:constr type="lMarg" refType="primFontSz" fact="0.3"/>
                <dgm:constr type="rMarg" refType="primFontSz" fact="0.3"/>
              </dgm:constrLst>
              <dgm:ruleLst>
                <dgm:rule type="h" val="INF" fact="NaN" max="NaN"/>
              </dgm:ruleLst>
            </dgm:layoutNode>
          </dgm:if>
          <dgm:else name="Name16"/>
        </dgm:choose>
      </dgm:layoutNode>
      <dgm:forEach name="Name17" axis="followSib" ptType="sibTrans" cnt="1">
        <dgm:layoutNode name="spV">
          <dgm:alg type="sp"/>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a:defRPr>
            </a:lvl1pPr>
          </a:lstStyle>
          <a:p>
            <a:pPr>
              <a:defRPr/>
            </a:pPr>
            <a:endParaRPr lang="en-GB"/>
          </a:p>
        </p:txBody>
      </p:sp>
      <p:sp>
        <p:nvSpPr>
          <p:cNvPr id="1126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a:defRPr>
            </a:lvl1pPr>
          </a:lstStyle>
          <a:p>
            <a:pPr>
              <a:defRPr/>
            </a:pPr>
            <a:endParaRPr lang="en-GB"/>
          </a:p>
        </p:txBody>
      </p:sp>
      <p:sp>
        <p:nvSpPr>
          <p:cNvPr id="1843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126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1127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a:defRPr>
            </a:lvl1pPr>
          </a:lstStyle>
          <a:p>
            <a:pPr>
              <a:defRPr/>
            </a:pPr>
            <a:endParaRPr lang="en-GB"/>
          </a:p>
        </p:txBody>
      </p:sp>
      <p:sp>
        <p:nvSpPr>
          <p:cNvPr id="1127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2BE96F2F-D6D0-47D6-A950-27DDA285926A}" type="slidenum">
              <a:rPr lang="en-GB"/>
              <a:pPr/>
              <a:t>‹#›</a:t>
            </a:fld>
            <a:endParaRPr lang="en-GB"/>
          </a:p>
        </p:txBody>
      </p:sp>
    </p:spTree>
    <p:extLst>
      <p:ext uri="{BB962C8B-B14F-4D97-AF65-F5344CB8AC3E}">
        <p14:creationId xmlns:p14="http://schemas.microsoft.com/office/powerpoint/2010/main" xmlns="" val="368569743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a:ea typeface="+mn-ea"/>
        <a:cs typeface="+mn-cs"/>
      </a:defRPr>
    </a:lvl1pPr>
    <a:lvl2pPr marL="457200" algn="l" rtl="0" eaLnBrk="0" fontAlgn="base" hangingPunct="0">
      <a:spcBef>
        <a:spcPct val="30000"/>
      </a:spcBef>
      <a:spcAft>
        <a:spcPct val="0"/>
      </a:spcAft>
      <a:defRPr sz="1200" kern="1200">
        <a:solidFill>
          <a:schemeClr val="tx1"/>
        </a:solidFill>
        <a:latin typeface="Times"/>
        <a:ea typeface="+mn-ea"/>
        <a:cs typeface="+mn-cs"/>
      </a:defRPr>
    </a:lvl2pPr>
    <a:lvl3pPr marL="914400" algn="l" rtl="0" eaLnBrk="0" fontAlgn="base" hangingPunct="0">
      <a:spcBef>
        <a:spcPct val="30000"/>
      </a:spcBef>
      <a:spcAft>
        <a:spcPct val="0"/>
      </a:spcAft>
      <a:defRPr sz="1200" kern="1200">
        <a:solidFill>
          <a:schemeClr val="tx1"/>
        </a:solidFill>
        <a:latin typeface="Times"/>
        <a:ea typeface="+mn-ea"/>
        <a:cs typeface="+mn-cs"/>
      </a:defRPr>
    </a:lvl3pPr>
    <a:lvl4pPr marL="1371600" algn="l" rtl="0" eaLnBrk="0" fontAlgn="base" hangingPunct="0">
      <a:spcBef>
        <a:spcPct val="30000"/>
      </a:spcBef>
      <a:spcAft>
        <a:spcPct val="0"/>
      </a:spcAft>
      <a:defRPr sz="1200" kern="1200">
        <a:solidFill>
          <a:schemeClr val="tx1"/>
        </a:solidFill>
        <a:latin typeface="Times"/>
        <a:ea typeface="+mn-ea"/>
        <a:cs typeface="+mn-cs"/>
      </a:defRPr>
    </a:lvl4pPr>
    <a:lvl5pPr marL="1828800" algn="l" rtl="0" eaLnBrk="0" fontAlgn="base" hangingPunct="0">
      <a:spcBef>
        <a:spcPct val="30000"/>
      </a:spcBef>
      <a:spcAft>
        <a:spcPct val="0"/>
      </a:spcAft>
      <a:defRPr sz="1200" kern="1200">
        <a:solidFill>
          <a:schemeClr val="tx1"/>
        </a:solidFill>
        <a:latin typeface="Times"/>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fld id="{05A14EEF-8E30-4E89-AF80-9A2DA2923152}" type="slidenum">
              <a:rPr lang="en-GB" sz="1200"/>
              <a:pPr/>
              <a:t>1</a:t>
            </a:fld>
            <a:endParaRPr lang="en-GB" sz="120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smtClean="0">
              <a:latin typeface="Times" pitchFamily="18" charset="0"/>
            </a:endParaRPr>
          </a:p>
        </p:txBody>
      </p:sp>
    </p:spTree>
    <p:extLst>
      <p:ext uri="{BB962C8B-B14F-4D97-AF65-F5344CB8AC3E}">
        <p14:creationId xmlns:p14="http://schemas.microsoft.com/office/powerpoint/2010/main" xmlns="" val="13508806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BE96F2F-D6D0-47D6-A950-27DDA285926A}" type="slidenum">
              <a:rPr lang="en-GB" smtClean="0"/>
              <a:pPr/>
              <a:t>15</a:t>
            </a:fld>
            <a:endParaRPr lang="en-GB"/>
          </a:p>
        </p:txBody>
      </p:sp>
    </p:spTree>
    <p:extLst>
      <p:ext uri="{BB962C8B-B14F-4D97-AF65-F5344CB8AC3E}">
        <p14:creationId xmlns:p14="http://schemas.microsoft.com/office/powerpoint/2010/main" xmlns="" val="336886289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3" name="Picture 10" descr="Inf_End_spot"/>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09600" y="5789613"/>
            <a:ext cx="2819400" cy="242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 name="Picture 18" descr="Routledge_RGB.jpg                                              0003463BMacintosh HD                   BC35053E:"/>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33400" y="990600"/>
            <a:ext cx="3352800" cy="9413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9155" name="Rectangle 3"/>
          <p:cNvSpPr>
            <a:spLocks noGrp="1" noChangeArrowheads="1"/>
          </p:cNvSpPr>
          <p:nvPr>
            <p:ph type="ctrTitle"/>
          </p:nvPr>
        </p:nvSpPr>
        <p:spPr>
          <a:xfrm>
            <a:off x="228600" y="2514600"/>
            <a:ext cx="7467600" cy="1295400"/>
          </a:xfrm>
        </p:spPr>
        <p:txBody>
          <a:bodyPr anchor="t"/>
          <a:lstStyle>
            <a:lvl1pPr>
              <a:defRPr/>
            </a:lvl1pPr>
          </a:lstStyle>
          <a:p>
            <a:r>
              <a:rPr lang="en-GB"/>
              <a:t>Click to edit Master title style</a:t>
            </a:r>
          </a:p>
        </p:txBody>
      </p:sp>
    </p:spTree>
    <p:extLst>
      <p:ext uri="{BB962C8B-B14F-4D97-AF65-F5344CB8AC3E}">
        <p14:creationId xmlns:p14="http://schemas.microsoft.com/office/powerpoint/2010/main" xmlns="" val="474876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xmlns="" val="8795608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304800"/>
            <a:ext cx="2152650" cy="54864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52400" y="304800"/>
            <a:ext cx="630555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xmlns="" val="33905247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EA35D17A-443E-48C1-BF40-6902C24BFB69}" type="datetimeFigureOut">
              <a:rPr lang="en-GB" smtClean="0"/>
              <a:pPr/>
              <a:t>23/05/2014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5567B5F-18EA-48FF-9483-C9D4DC3DB804}" type="slidenum">
              <a:rPr lang="en-GB" smtClean="0"/>
              <a:pPr/>
              <a:t>‹#›</a:t>
            </a:fld>
            <a:endParaRPr lang="en-GB"/>
          </a:p>
        </p:txBody>
      </p:sp>
    </p:spTree>
    <p:extLst>
      <p:ext uri="{BB962C8B-B14F-4D97-AF65-F5344CB8AC3E}">
        <p14:creationId xmlns:p14="http://schemas.microsoft.com/office/powerpoint/2010/main" xmlns="" val="23026272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A35D17A-443E-48C1-BF40-6902C24BFB69}" type="datetimeFigureOut">
              <a:rPr lang="en-GB" smtClean="0"/>
              <a:pPr/>
              <a:t>23/05/2014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5567B5F-18EA-48FF-9483-C9D4DC3DB804}" type="slidenum">
              <a:rPr lang="en-GB" smtClean="0"/>
              <a:pPr/>
              <a:t>‹#›</a:t>
            </a:fld>
            <a:endParaRPr lang="en-GB"/>
          </a:p>
        </p:txBody>
      </p:sp>
    </p:spTree>
    <p:extLst>
      <p:ext uri="{BB962C8B-B14F-4D97-AF65-F5344CB8AC3E}">
        <p14:creationId xmlns:p14="http://schemas.microsoft.com/office/powerpoint/2010/main" xmlns="" val="22131296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A35D17A-443E-48C1-BF40-6902C24BFB69}" type="datetimeFigureOut">
              <a:rPr lang="en-GB" smtClean="0"/>
              <a:pPr/>
              <a:t>23/05/2014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5567B5F-18EA-48FF-9483-C9D4DC3DB804}" type="slidenum">
              <a:rPr lang="en-GB" smtClean="0"/>
              <a:pPr/>
              <a:t>‹#›</a:t>
            </a:fld>
            <a:endParaRPr lang="en-GB"/>
          </a:p>
        </p:txBody>
      </p:sp>
    </p:spTree>
    <p:extLst>
      <p:ext uri="{BB962C8B-B14F-4D97-AF65-F5344CB8AC3E}">
        <p14:creationId xmlns:p14="http://schemas.microsoft.com/office/powerpoint/2010/main" xmlns="" val="4108090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EA35D17A-443E-48C1-BF40-6902C24BFB69}" type="datetimeFigureOut">
              <a:rPr lang="en-GB" smtClean="0"/>
              <a:pPr/>
              <a:t>23/05/2014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5567B5F-18EA-48FF-9483-C9D4DC3DB804}" type="slidenum">
              <a:rPr lang="en-GB" smtClean="0"/>
              <a:pPr/>
              <a:t>‹#›</a:t>
            </a:fld>
            <a:endParaRPr lang="en-GB"/>
          </a:p>
        </p:txBody>
      </p:sp>
    </p:spTree>
    <p:extLst>
      <p:ext uri="{BB962C8B-B14F-4D97-AF65-F5344CB8AC3E}">
        <p14:creationId xmlns:p14="http://schemas.microsoft.com/office/powerpoint/2010/main" xmlns="" val="15244068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EA35D17A-443E-48C1-BF40-6902C24BFB69}" type="datetimeFigureOut">
              <a:rPr lang="en-GB" smtClean="0"/>
              <a:pPr/>
              <a:t>23/05/2014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5567B5F-18EA-48FF-9483-C9D4DC3DB804}" type="slidenum">
              <a:rPr lang="en-GB" smtClean="0"/>
              <a:pPr/>
              <a:t>‹#›</a:t>
            </a:fld>
            <a:endParaRPr lang="en-GB"/>
          </a:p>
        </p:txBody>
      </p:sp>
    </p:spTree>
    <p:extLst>
      <p:ext uri="{BB962C8B-B14F-4D97-AF65-F5344CB8AC3E}">
        <p14:creationId xmlns:p14="http://schemas.microsoft.com/office/powerpoint/2010/main" xmlns="" val="4668321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EA35D17A-443E-48C1-BF40-6902C24BFB69}" type="datetimeFigureOut">
              <a:rPr lang="en-GB" smtClean="0"/>
              <a:pPr/>
              <a:t>23/05/2014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5567B5F-18EA-48FF-9483-C9D4DC3DB804}" type="slidenum">
              <a:rPr lang="en-GB" smtClean="0"/>
              <a:pPr/>
              <a:t>‹#›</a:t>
            </a:fld>
            <a:endParaRPr lang="en-GB"/>
          </a:p>
        </p:txBody>
      </p:sp>
    </p:spTree>
    <p:extLst>
      <p:ext uri="{BB962C8B-B14F-4D97-AF65-F5344CB8AC3E}">
        <p14:creationId xmlns:p14="http://schemas.microsoft.com/office/powerpoint/2010/main" xmlns="" val="311786354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35D17A-443E-48C1-BF40-6902C24BFB69}" type="datetimeFigureOut">
              <a:rPr lang="en-GB" smtClean="0"/>
              <a:pPr/>
              <a:t>23/05/2014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5567B5F-18EA-48FF-9483-C9D4DC3DB804}" type="slidenum">
              <a:rPr lang="en-GB" smtClean="0"/>
              <a:pPr/>
              <a:t>‹#›</a:t>
            </a:fld>
            <a:endParaRPr lang="en-GB"/>
          </a:p>
        </p:txBody>
      </p:sp>
    </p:spTree>
    <p:extLst>
      <p:ext uri="{BB962C8B-B14F-4D97-AF65-F5344CB8AC3E}">
        <p14:creationId xmlns:p14="http://schemas.microsoft.com/office/powerpoint/2010/main" xmlns="" val="417255585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35D17A-443E-48C1-BF40-6902C24BFB69}" type="datetimeFigureOut">
              <a:rPr lang="en-GB" smtClean="0"/>
              <a:pPr/>
              <a:t>23/05/2014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5567B5F-18EA-48FF-9483-C9D4DC3DB804}" type="slidenum">
              <a:rPr lang="en-GB" smtClean="0"/>
              <a:pPr/>
              <a:t>‹#›</a:t>
            </a:fld>
            <a:endParaRPr lang="en-GB"/>
          </a:p>
        </p:txBody>
      </p:sp>
    </p:spTree>
    <p:extLst>
      <p:ext uri="{BB962C8B-B14F-4D97-AF65-F5344CB8AC3E}">
        <p14:creationId xmlns:p14="http://schemas.microsoft.com/office/powerpoint/2010/main" xmlns="" val="10146144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xmlns="" val="350909319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35D17A-443E-48C1-BF40-6902C24BFB69}" type="datetimeFigureOut">
              <a:rPr lang="en-GB" smtClean="0"/>
              <a:pPr/>
              <a:t>23/05/2014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5567B5F-18EA-48FF-9483-C9D4DC3DB804}" type="slidenum">
              <a:rPr lang="en-GB" smtClean="0"/>
              <a:pPr/>
              <a:t>‹#›</a:t>
            </a:fld>
            <a:endParaRPr lang="en-GB"/>
          </a:p>
        </p:txBody>
      </p:sp>
    </p:spTree>
    <p:extLst>
      <p:ext uri="{BB962C8B-B14F-4D97-AF65-F5344CB8AC3E}">
        <p14:creationId xmlns:p14="http://schemas.microsoft.com/office/powerpoint/2010/main" xmlns="" val="5905117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A35D17A-443E-48C1-BF40-6902C24BFB69}" type="datetimeFigureOut">
              <a:rPr lang="en-GB" smtClean="0"/>
              <a:pPr/>
              <a:t>23/05/2014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5567B5F-18EA-48FF-9483-C9D4DC3DB804}" type="slidenum">
              <a:rPr lang="en-GB" smtClean="0"/>
              <a:pPr/>
              <a:t>‹#›</a:t>
            </a:fld>
            <a:endParaRPr lang="en-GB"/>
          </a:p>
        </p:txBody>
      </p:sp>
    </p:spTree>
    <p:extLst>
      <p:ext uri="{BB962C8B-B14F-4D97-AF65-F5344CB8AC3E}">
        <p14:creationId xmlns:p14="http://schemas.microsoft.com/office/powerpoint/2010/main" xmlns="" val="4633415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A35D17A-443E-48C1-BF40-6902C24BFB69}" type="datetimeFigureOut">
              <a:rPr lang="en-GB" smtClean="0"/>
              <a:pPr/>
              <a:t>23/05/2014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5567B5F-18EA-48FF-9483-C9D4DC3DB804}" type="slidenum">
              <a:rPr lang="en-GB" smtClean="0"/>
              <a:pPr/>
              <a:t>‹#›</a:t>
            </a:fld>
            <a:endParaRPr lang="en-GB"/>
          </a:p>
        </p:txBody>
      </p:sp>
    </p:spTree>
    <p:extLst>
      <p:ext uri="{BB962C8B-B14F-4D97-AF65-F5344CB8AC3E}">
        <p14:creationId xmlns:p14="http://schemas.microsoft.com/office/powerpoint/2010/main" xmlns="" val="15798157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cSld name="1_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228600" y="2514600"/>
            <a:ext cx="7467600" cy="1295400"/>
          </a:xfrm>
        </p:spPr>
        <p:txBody>
          <a:bodyPr anchor="t"/>
          <a:lstStyle>
            <a:lvl1pPr>
              <a:defRPr/>
            </a:lvl1pPr>
          </a:lstStyle>
          <a:p>
            <a:r>
              <a:rPr lang="en-GB"/>
              <a:t>Click to edit Master title style</a:t>
            </a:r>
          </a:p>
        </p:txBody>
      </p:sp>
    </p:spTree>
    <p:extLst>
      <p:ext uri="{BB962C8B-B14F-4D97-AF65-F5344CB8AC3E}">
        <p14:creationId xmlns:p14="http://schemas.microsoft.com/office/powerpoint/2010/main" xmlns="" val="474876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xmlns="" val="5921020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06400" y="1557338"/>
            <a:ext cx="4025900" cy="42338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584700" y="1557338"/>
            <a:ext cx="4027488" cy="42338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xmlns="" val="32583421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xmlns="" val="9631383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xmlns="" val="20865459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388176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xmlns="" val="23950877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xmlns="" val="8152674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152400" y="304800"/>
            <a:ext cx="8610600" cy="106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4"/>
          <p:cNvSpPr>
            <a:spLocks noGrp="1" noChangeArrowheads="1"/>
          </p:cNvSpPr>
          <p:nvPr>
            <p:ph type="body" idx="1"/>
          </p:nvPr>
        </p:nvSpPr>
        <p:spPr bwMode="auto">
          <a:xfrm>
            <a:off x="406400" y="1557338"/>
            <a:ext cx="8205788" cy="42338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pic>
        <p:nvPicPr>
          <p:cNvPr id="1028" name="Picture 18" descr="Routledge_RGB.jpg                                              0003463BMacintosh HD                   BC35053E:"/>
          <p:cNvPicPr>
            <a:picLocks noChangeAspect="1" noChangeArrowheads="1"/>
          </p:cNvPicPr>
          <p:nvPr/>
        </p:nvPicPr>
        <p:blipFill>
          <a:blip r:embed="rId14" cstate="print">
            <a:extLst>
              <a:ext uri="{28A0092B-C50C-407E-A947-70E740481C1C}">
                <a14:useLocalDpi xmlns:a14="http://schemas.microsoft.com/office/drawing/2010/main" xmlns="" val="0"/>
              </a:ext>
            </a:extLst>
          </a:blip>
          <a:srcRect/>
          <a:stretch>
            <a:fillRect/>
          </a:stretch>
        </p:blipFill>
        <p:spPr bwMode="auto">
          <a:xfrm>
            <a:off x="533400" y="5938838"/>
            <a:ext cx="2286000" cy="641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33"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txStyles>
    <p:titleStyle>
      <a:lvl1pPr marL="192088" indent="-192088" algn="l" rtl="0" eaLnBrk="0" fontAlgn="base" hangingPunct="0">
        <a:spcBef>
          <a:spcPct val="0"/>
        </a:spcBef>
        <a:spcAft>
          <a:spcPct val="0"/>
        </a:spcAft>
        <a:defRPr sz="3600">
          <a:solidFill>
            <a:schemeClr val="tx2"/>
          </a:solidFill>
          <a:latin typeface="+mj-lt"/>
          <a:ea typeface="+mj-ea"/>
          <a:cs typeface="+mj-cs"/>
        </a:defRPr>
      </a:lvl1pPr>
      <a:lvl2pPr marL="192088" indent="-192088" algn="l" rtl="0" eaLnBrk="0" fontAlgn="base" hangingPunct="0">
        <a:spcBef>
          <a:spcPct val="0"/>
        </a:spcBef>
        <a:spcAft>
          <a:spcPct val="0"/>
        </a:spcAft>
        <a:defRPr sz="3600">
          <a:solidFill>
            <a:schemeClr val="tx2"/>
          </a:solidFill>
          <a:latin typeface="Verdana" pitchFamily="66" charset="0"/>
        </a:defRPr>
      </a:lvl2pPr>
      <a:lvl3pPr marL="192088" indent="-192088" algn="l" rtl="0" eaLnBrk="0" fontAlgn="base" hangingPunct="0">
        <a:spcBef>
          <a:spcPct val="0"/>
        </a:spcBef>
        <a:spcAft>
          <a:spcPct val="0"/>
        </a:spcAft>
        <a:defRPr sz="3600">
          <a:solidFill>
            <a:schemeClr val="tx2"/>
          </a:solidFill>
          <a:latin typeface="Verdana" pitchFamily="66" charset="0"/>
        </a:defRPr>
      </a:lvl3pPr>
      <a:lvl4pPr marL="192088" indent="-192088" algn="l" rtl="0" eaLnBrk="0" fontAlgn="base" hangingPunct="0">
        <a:spcBef>
          <a:spcPct val="0"/>
        </a:spcBef>
        <a:spcAft>
          <a:spcPct val="0"/>
        </a:spcAft>
        <a:defRPr sz="3600">
          <a:solidFill>
            <a:schemeClr val="tx2"/>
          </a:solidFill>
          <a:latin typeface="Verdana" pitchFamily="66" charset="0"/>
        </a:defRPr>
      </a:lvl4pPr>
      <a:lvl5pPr marL="192088" indent="-192088" algn="l" rtl="0" eaLnBrk="0" fontAlgn="base" hangingPunct="0">
        <a:spcBef>
          <a:spcPct val="0"/>
        </a:spcBef>
        <a:spcAft>
          <a:spcPct val="0"/>
        </a:spcAft>
        <a:defRPr sz="3600">
          <a:solidFill>
            <a:schemeClr val="tx2"/>
          </a:solidFill>
          <a:latin typeface="Verdana" pitchFamily="66" charset="0"/>
        </a:defRPr>
      </a:lvl5pPr>
      <a:lvl6pPr marL="649288" algn="l" rtl="0" fontAlgn="base">
        <a:spcBef>
          <a:spcPct val="0"/>
        </a:spcBef>
        <a:spcAft>
          <a:spcPct val="0"/>
        </a:spcAft>
        <a:defRPr sz="3600">
          <a:solidFill>
            <a:schemeClr val="tx2"/>
          </a:solidFill>
          <a:latin typeface="Verdana" pitchFamily="66" charset="0"/>
        </a:defRPr>
      </a:lvl6pPr>
      <a:lvl7pPr marL="1106488" algn="l" rtl="0" fontAlgn="base">
        <a:spcBef>
          <a:spcPct val="0"/>
        </a:spcBef>
        <a:spcAft>
          <a:spcPct val="0"/>
        </a:spcAft>
        <a:defRPr sz="3600">
          <a:solidFill>
            <a:schemeClr val="tx2"/>
          </a:solidFill>
          <a:latin typeface="Verdana" pitchFamily="66" charset="0"/>
        </a:defRPr>
      </a:lvl7pPr>
      <a:lvl8pPr marL="1563688" algn="l" rtl="0" fontAlgn="base">
        <a:spcBef>
          <a:spcPct val="0"/>
        </a:spcBef>
        <a:spcAft>
          <a:spcPct val="0"/>
        </a:spcAft>
        <a:defRPr sz="3600">
          <a:solidFill>
            <a:schemeClr val="tx2"/>
          </a:solidFill>
          <a:latin typeface="Verdana" pitchFamily="66" charset="0"/>
        </a:defRPr>
      </a:lvl8pPr>
      <a:lvl9pPr marL="2020888" algn="l" rtl="0" fontAlgn="base">
        <a:spcBef>
          <a:spcPct val="0"/>
        </a:spcBef>
        <a:spcAft>
          <a:spcPct val="0"/>
        </a:spcAft>
        <a:defRPr sz="3600">
          <a:solidFill>
            <a:schemeClr val="tx2"/>
          </a:solidFill>
          <a:latin typeface="Verdana" pitchFamily="66" charset="0"/>
        </a:defRPr>
      </a:lvl9pPr>
    </p:titleStyle>
    <p:bodyStyle>
      <a:lvl1pPr marL="292100" indent="-292100" algn="l" rtl="0" eaLnBrk="0" fontAlgn="base" hangingPunct="0">
        <a:spcBef>
          <a:spcPct val="20000"/>
        </a:spcBef>
        <a:spcAft>
          <a:spcPct val="0"/>
        </a:spcAft>
        <a:buClr>
          <a:srgbClr val="0A57A5"/>
        </a:buClr>
        <a:buChar char="•"/>
        <a:defRPr sz="2400">
          <a:solidFill>
            <a:schemeClr val="tx2"/>
          </a:solidFill>
          <a:latin typeface="+mn-lt"/>
          <a:ea typeface="+mn-ea"/>
          <a:cs typeface="+mn-cs"/>
        </a:defRPr>
      </a:lvl1pPr>
      <a:lvl2pPr marL="673100" indent="-190500" algn="l" rtl="0" eaLnBrk="0" fontAlgn="base" hangingPunct="0">
        <a:spcBef>
          <a:spcPct val="20000"/>
        </a:spcBef>
        <a:spcAft>
          <a:spcPct val="0"/>
        </a:spcAft>
        <a:buClr>
          <a:srgbClr val="0A57A5"/>
        </a:buClr>
        <a:buFont typeface="Times" pitchFamily="18" charset="0"/>
        <a:buChar char="•"/>
        <a:defRPr sz="2000">
          <a:solidFill>
            <a:srgbClr val="1A137B"/>
          </a:solidFill>
          <a:latin typeface="+mn-lt"/>
        </a:defRPr>
      </a:lvl2pPr>
      <a:lvl3pPr marL="1054100" indent="-190500" algn="l" rtl="0" eaLnBrk="0" fontAlgn="base" hangingPunct="0">
        <a:spcBef>
          <a:spcPct val="20000"/>
        </a:spcBef>
        <a:spcAft>
          <a:spcPct val="0"/>
        </a:spcAft>
        <a:buClr>
          <a:srgbClr val="0A57A5"/>
        </a:buClr>
        <a:buFont typeface="Times" pitchFamily="18" charset="0"/>
        <a:buChar char="•"/>
        <a:defRPr>
          <a:solidFill>
            <a:srgbClr val="1A137B"/>
          </a:solidFill>
          <a:latin typeface="+mn-lt"/>
        </a:defRPr>
      </a:lvl3pPr>
      <a:lvl4pPr marL="1435100" indent="-190500" algn="l" rtl="0" eaLnBrk="0" fontAlgn="base" hangingPunct="0">
        <a:spcBef>
          <a:spcPct val="20000"/>
        </a:spcBef>
        <a:spcAft>
          <a:spcPct val="0"/>
        </a:spcAft>
        <a:buClr>
          <a:srgbClr val="0A57A5"/>
        </a:buClr>
        <a:buFont typeface="Times" pitchFamily="18" charset="0"/>
        <a:buChar char="•"/>
        <a:defRPr sz="1600">
          <a:solidFill>
            <a:srgbClr val="1A137B"/>
          </a:solidFill>
          <a:latin typeface="+mn-lt"/>
        </a:defRPr>
      </a:lvl4pPr>
      <a:lvl5pPr marL="1816100" indent="-190500" algn="l" rtl="0" eaLnBrk="0" fontAlgn="base" hangingPunct="0">
        <a:spcBef>
          <a:spcPct val="20000"/>
        </a:spcBef>
        <a:spcAft>
          <a:spcPct val="0"/>
        </a:spcAft>
        <a:buClr>
          <a:srgbClr val="0A57A5"/>
        </a:buClr>
        <a:buFont typeface="Times" pitchFamily="18" charset="0"/>
        <a:buChar char="•"/>
        <a:defRPr sz="1600">
          <a:solidFill>
            <a:srgbClr val="1A137B"/>
          </a:solidFill>
          <a:latin typeface="+mn-lt"/>
        </a:defRPr>
      </a:lvl5pPr>
      <a:lvl6pPr marL="2273300" indent="-190500" algn="l" rtl="0" fontAlgn="base">
        <a:spcBef>
          <a:spcPct val="20000"/>
        </a:spcBef>
        <a:spcAft>
          <a:spcPct val="0"/>
        </a:spcAft>
        <a:buClr>
          <a:srgbClr val="0A57A5"/>
        </a:buClr>
        <a:buFont typeface="Times"/>
        <a:buChar char="•"/>
        <a:defRPr sz="1600">
          <a:solidFill>
            <a:srgbClr val="1A137B"/>
          </a:solidFill>
          <a:latin typeface="+mn-lt"/>
        </a:defRPr>
      </a:lvl6pPr>
      <a:lvl7pPr marL="2730500" indent="-190500" algn="l" rtl="0" fontAlgn="base">
        <a:spcBef>
          <a:spcPct val="20000"/>
        </a:spcBef>
        <a:spcAft>
          <a:spcPct val="0"/>
        </a:spcAft>
        <a:buClr>
          <a:srgbClr val="0A57A5"/>
        </a:buClr>
        <a:buFont typeface="Times"/>
        <a:buChar char="•"/>
        <a:defRPr sz="1600">
          <a:solidFill>
            <a:srgbClr val="1A137B"/>
          </a:solidFill>
          <a:latin typeface="+mn-lt"/>
        </a:defRPr>
      </a:lvl7pPr>
      <a:lvl8pPr marL="3187700" indent="-190500" algn="l" rtl="0" fontAlgn="base">
        <a:spcBef>
          <a:spcPct val="20000"/>
        </a:spcBef>
        <a:spcAft>
          <a:spcPct val="0"/>
        </a:spcAft>
        <a:buClr>
          <a:srgbClr val="0A57A5"/>
        </a:buClr>
        <a:buFont typeface="Times"/>
        <a:buChar char="•"/>
        <a:defRPr sz="1600">
          <a:solidFill>
            <a:srgbClr val="1A137B"/>
          </a:solidFill>
          <a:latin typeface="+mn-lt"/>
        </a:defRPr>
      </a:lvl8pPr>
      <a:lvl9pPr marL="3644900" indent="-190500" algn="l" rtl="0" fontAlgn="base">
        <a:spcBef>
          <a:spcPct val="20000"/>
        </a:spcBef>
        <a:spcAft>
          <a:spcPct val="0"/>
        </a:spcAft>
        <a:buClr>
          <a:srgbClr val="0A57A5"/>
        </a:buClr>
        <a:buFont typeface="Times"/>
        <a:buChar char="•"/>
        <a:defRPr sz="1600">
          <a:solidFill>
            <a:srgbClr val="1A137B"/>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35D17A-443E-48C1-BF40-6902C24BFB69}" type="datetimeFigureOut">
              <a:rPr lang="en-GB" smtClean="0"/>
              <a:pPr/>
              <a:t>23/05/2014</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567B5F-18EA-48FF-9483-C9D4DC3DB804}" type="slidenum">
              <a:rPr lang="en-GB" smtClean="0"/>
              <a:pPr/>
              <a:t>‹#›</a:t>
            </a:fld>
            <a:endParaRPr lang="en-GB"/>
          </a:p>
        </p:txBody>
      </p:sp>
    </p:spTree>
    <p:extLst>
      <p:ext uri="{BB962C8B-B14F-4D97-AF65-F5344CB8AC3E}">
        <p14:creationId xmlns:p14="http://schemas.microsoft.com/office/powerpoint/2010/main" xmlns="" val="311421745"/>
      </p:ext>
    </p:extLst>
  </p:cSld>
  <p:clrMap bg1="lt1" tx1="dk1" bg2="lt2" tx2="dk2" accent1="accent1" accent2="accent2" accent3="accent3" accent4="accent4" accent5="accent5" accent6="accent6" hlink="hlink" folHlink="folHlink"/>
  <p:sldLayoutIdLst>
    <p:sldLayoutId id="2147483735" r:id="rId1"/>
    <p:sldLayoutId id="2147483736"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 id="2147483746"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79512" y="2276872"/>
            <a:ext cx="8784976" cy="1800200"/>
          </a:xfrm>
        </p:spPr>
        <p:txBody>
          <a:bodyPr>
            <a:noAutofit/>
          </a:bodyPr>
          <a:lstStyle/>
          <a:p>
            <a:pPr marL="0" indent="0"/>
            <a:r>
              <a:rPr lang="en-GB" sz="5400" dirty="0" smtClean="0"/>
              <a:t>8. Medical </a:t>
            </a:r>
            <a:r>
              <a:rPr lang="en-GB" sz="5400" dirty="0"/>
              <a:t>Ethics </a:t>
            </a:r>
            <a:r>
              <a:rPr lang="en-GB" sz="5400" dirty="0" smtClean="0"/>
              <a:t>2 – Euthanasia </a:t>
            </a:r>
            <a:r>
              <a:rPr lang="en-GB" sz="5400" dirty="0"/>
              <a:t>and the Right to Life</a:t>
            </a:r>
            <a:endParaRPr lang="en-US" sz="54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GB" smtClean="0"/>
              <a:t>Religious approaches both for and against euthanasia</a:t>
            </a:r>
          </a:p>
        </p:txBody>
      </p:sp>
      <p:sp>
        <p:nvSpPr>
          <p:cNvPr id="12291" name="Content Placeholder 1"/>
          <p:cNvSpPr>
            <a:spLocks noGrp="1"/>
          </p:cNvSpPr>
          <p:nvPr>
            <p:ph idx="1"/>
          </p:nvPr>
        </p:nvSpPr>
        <p:spPr/>
        <p:txBody>
          <a:bodyPr/>
          <a:lstStyle/>
          <a:p>
            <a:pPr>
              <a:buClrTx/>
            </a:pPr>
            <a:r>
              <a:rPr lang="en-GB" sz="2800" dirty="0" err="1" smtClean="0">
                <a:solidFill>
                  <a:schemeClr val="tx1"/>
                </a:solidFill>
              </a:rPr>
              <a:t>Germain</a:t>
            </a:r>
            <a:r>
              <a:rPr lang="en-GB" sz="2800" dirty="0" smtClean="0">
                <a:solidFill>
                  <a:schemeClr val="tx1"/>
                </a:solidFill>
              </a:rPr>
              <a:t> </a:t>
            </a:r>
            <a:r>
              <a:rPr lang="en-GB" sz="2800" dirty="0" err="1" smtClean="0">
                <a:solidFill>
                  <a:schemeClr val="tx1"/>
                </a:solidFill>
              </a:rPr>
              <a:t>Grisez</a:t>
            </a:r>
            <a:r>
              <a:rPr lang="en-GB" sz="2800" dirty="0" smtClean="0">
                <a:solidFill>
                  <a:schemeClr val="tx1"/>
                </a:solidFill>
              </a:rPr>
              <a:t> and Joseph Boyle stress the importance of personhood and reject the view that one can cease to be a person and yet be bodily alive.</a:t>
            </a:r>
          </a:p>
          <a:p>
            <a:pPr>
              <a:buClrTx/>
            </a:pPr>
            <a:r>
              <a:rPr lang="en-GB" sz="2800" dirty="0" smtClean="0">
                <a:solidFill>
                  <a:schemeClr val="tx1"/>
                </a:solidFill>
              </a:rPr>
              <a:t>They do not accept that a patient in a persistent vegetative state has lost that which makes them distinctively human: a human being is one, and bodily life is seen as a good in itself.</a:t>
            </a:r>
            <a:endParaRPr lang="en-GB" sz="2000" dirty="0" smtClean="0">
              <a:solidFill>
                <a:schemeClr val="tx1"/>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GB" smtClean="0"/>
              <a:t>Religious approaches both for and against euthanasia</a:t>
            </a:r>
          </a:p>
        </p:txBody>
      </p:sp>
      <p:sp>
        <p:nvSpPr>
          <p:cNvPr id="13315" name="Content Placeholder 1"/>
          <p:cNvSpPr>
            <a:spLocks noGrp="1"/>
          </p:cNvSpPr>
          <p:nvPr>
            <p:ph idx="1"/>
          </p:nvPr>
        </p:nvSpPr>
        <p:spPr>
          <a:xfrm>
            <a:off x="406400" y="1772816"/>
            <a:ext cx="8205788" cy="4018384"/>
          </a:xfrm>
        </p:spPr>
        <p:txBody>
          <a:bodyPr/>
          <a:lstStyle/>
          <a:p>
            <a:pPr marL="0" indent="0">
              <a:buNone/>
            </a:pPr>
            <a:r>
              <a:rPr lang="en-GB" sz="2800" dirty="0" smtClean="0">
                <a:solidFill>
                  <a:schemeClr val="tx1"/>
                </a:solidFill>
              </a:rPr>
              <a:t>The </a:t>
            </a:r>
            <a:r>
              <a:rPr lang="en-GB" sz="2800" dirty="0" err="1" smtClean="0">
                <a:solidFill>
                  <a:schemeClr val="tx1"/>
                </a:solidFill>
              </a:rPr>
              <a:t>Proportionalist</a:t>
            </a:r>
            <a:r>
              <a:rPr lang="en-GB" sz="2800" dirty="0" smtClean="0">
                <a:solidFill>
                  <a:schemeClr val="tx1"/>
                </a:solidFill>
              </a:rPr>
              <a:t> position held by Daniel Maguire:</a:t>
            </a:r>
          </a:p>
          <a:p>
            <a:pPr marL="0" indent="0">
              <a:buNone/>
            </a:pPr>
            <a:endParaRPr lang="en-GB" sz="1600" dirty="0" smtClean="0">
              <a:solidFill>
                <a:schemeClr val="tx1"/>
              </a:solidFill>
            </a:endParaRPr>
          </a:p>
          <a:p>
            <a:pPr>
              <a:buClrTx/>
            </a:pPr>
            <a:r>
              <a:rPr lang="en-GB" sz="2800" dirty="0" smtClean="0">
                <a:solidFill>
                  <a:schemeClr val="tx1"/>
                </a:solidFill>
              </a:rPr>
              <a:t>life is a basic but not an absolute good and, while it is important to respect and value life, nobody should always be obliged to prolong it in every situation.</a:t>
            </a:r>
            <a:endParaRPr lang="en-GB" sz="2000" dirty="0" smtClean="0">
              <a:solidFill>
                <a:schemeClr val="tx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GB" smtClean="0"/>
              <a:t>Ethical issues involved in voluntary and involuntary euthanasia</a:t>
            </a:r>
          </a:p>
        </p:txBody>
      </p:sp>
      <p:sp>
        <p:nvSpPr>
          <p:cNvPr id="14339" name="Content Placeholder 2"/>
          <p:cNvSpPr>
            <a:spLocks noGrp="1"/>
          </p:cNvSpPr>
          <p:nvPr>
            <p:ph idx="1"/>
          </p:nvPr>
        </p:nvSpPr>
        <p:spPr>
          <a:xfrm>
            <a:off x="406400" y="1772816"/>
            <a:ext cx="8205788" cy="4018384"/>
          </a:xfrm>
        </p:spPr>
        <p:txBody>
          <a:bodyPr/>
          <a:lstStyle/>
          <a:p>
            <a:pPr>
              <a:buClrTx/>
            </a:pPr>
            <a:r>
              <a:rPr lang="en-GB" dirty="0" smtClean="0">
                <a:solidFill>
                  <a:schemeClr val="tx1"/>
                </a:solidFill>
              </a:rPr>
              <a:t>A person’s right to life corresponds to the duty of others not to kill that person.</a:t>
            </a:r>
          </a:p>
          <a:p>
            <a:pPr>
              <a:buClrTx/>
            </a:pPr>
            <a:r>
              <a:rPr lang="en-GB" dirty="0" smtClean="0">
                <a:solidFill>
                  <a:schemeClr val="tx1"/>
                </a:solidFill>
              </a:rPr>
              <a:t>The idea of a duty not to kill seems to rule out any form of euthanasia.</a:t>
            </a:r>
          </a:p>
          <a:p>
            <a:pPr>
              <a:buClrTx/>
            </a:pPr>
            <a:r>
              <a:rPr lang="en-GB" dirty="0" smtClean="0">
                <a:solidFill>
                  <a:schemeClr val="tx1"/>
                </a:solidFill>
              </a:rPr>
              <a:t>However, we do not see the duty not to kill as absolute, as e.g. we may think some wars can be justified.</a:t>
            </a:r>
          </a:p>
          <a:p>
            <a:pPr>
              <a:buClrTx/>
            </a:pPr>
            <a:r>
              <a:rPr lang="en-GB" dirty="0" smtClean="0">
                <a:solidFill>
                  <a:schemeClr val="tx1"/>
                </a:solidFill>
              </a:rPr>
              <a:t>It is, in fact, easier to justify killing in voluntary euthanasia, where the person chooses death.</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GB" dirty="0" smtClean="0"/>
              <a:t>Ethical issues involved in voluntary and involuntary euthanasia</a:t>
            </a:r>
          </a:p>
        </p:txBody>
      </p:sp>
      <p:sp>
        <p:nvSpPr>
          <p:cNvPr id="15363" name="Content Placeholder 2"/>
          <p:cNvSpPr>
            <a:spLocks noGrp="1"/>
          </p:cNvSpPr>
          <p:nvPr>
            <p:ph idx="1"/>
          </p:nvPr>
        </p:nvSpPr>
        <p:spPr/>
        <p:txBody>
          <a:bodyPr/>
          <a:lstStyle/>
          <a:p>
            <a:pPr>
              <a:buClrTx/>
            </a:pPr>
            <a:r>
              <a:rPr lang="en-GB" dirty="0" smtClean="0">
                <a:solidFill>
                  <a:schemeClr val="tx1"/>
                </a:solidFill>
              </a:rPr>
              <a:t>James </a:t>
            </a:r>
            <a:r>
              <a:rPr lang="en-GB" dirty="0" err="1" smtClean="0">
                <a:solidFill>
                  <a:schemeClr val="tx1"/>
                </a:solidFill>
              </a:rPr>
              <a:t>Rachels</a:t>
            </a:r>
            <a:r>
              <a:rPr lang="en-GB" dirty="0" smtClean="0">
                <a:solidFill>
                  <a:schemeClr val="tx1"/>
                </a:solidFill>
              </a:rPr>
              <a:t> saw no distinction between active euthanasia and passive euthanasia. The result is the same – the patient is dead.</a:t>
            </a:r>
          </a:p>
          <a:p>
            <a:pPr>
              <a:buClrTx/>
            </a:pPr>
            <a:r>
              <a:rPr lang="en-GB" dirty="0" smtClean="0">
                <a:solidFill>
                  <a:schemeClr val="tx1"/>
                </a:solidFill>
              </a:rPr>
              <a:t>Helga </a:t>
            </a:r>
            <a:r>
              <a:rPr lang="en-GB" dirty="0" err="1" smtClean="0">
                <a:solidFill>
                  <a:schemeClr val="tx1"/>
                </a:solidFill>
              </a:rPr>
              <a:t>Kuhse</a:t>
            </a:r>
            <a:r>
              <a:rPr lang="en-GB" dirty="0" smtClean="0">
                <a:solidFill>
                  <a:schemeClr val="tx1"/>
                </a:solidFill>
              </a:rPr>
              <a:t> challenges the ‘slippery slope’ view and concludes that the situation in the Netherlands is not following the example of Nazi Germany in making some lives valueless for reasons other than mercy or respect for autonomy.</a:t>
            </a:r>
          </a:p>
          <a:p>
            <a:pPr>
              <a:buClrTx/>
            </a:pPr>
            <a:r>
              <a:rPr lang="en-GB" dirty="0" smtClean="0">
                <a:solidFill>
                  <a:schemeClr val="tx1"/>
                </a:solidFill>
              </a:rPr>
              <a:t>Peter Singer believes that the traditional sanctity of life ethic must collapse and be replaced.</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GB" smtClean="0"/>
              <a:t>The right of humans to determine when to die</a:t>
            </a:r>
          </a:p>
        </p:txBody>
      </p:sp>
      <p:sp>
        <p:nvSpPr>
          <p:cNvPr id="16387" name="Content Placeholder 2"/>
          <p:cNvSpPr>
            <a:spLocks noGrp="1"/>
          </p:cNvSpPr>
          <p:nvPr>
            <p:ph idx="1"/>
          </p:nvPr>
        </p:nvSpPr>
        <p:spPr/>
        <p:txBody>
          <a:bodyPr/>
          <a:lstStyle/>
          <a:p>
            <a:pPr>
              <a:buClrTx/>
            </a:pPr>
            <a:r>
              <a:rPr lang="en-GB" dirty="0" smtClean="0">
                <a:solidFill>
                  <a:schemeClr val="tx1"/>
                </a:solidFill>
              </a:rPr>
              <a:t>Suicide is the deliberate termination of one’s own life, and many people, not only those who are religious, are appalled that people could even think of choosing death over life. </a:t>
            </a:r>
          </a:p>
          <a:p>
            <a:pPr>
              <a:buClrTx/>
            </a:pPr>
            <a:r>
              <a:rPr lang="en-GB" dirty="0" smtClean="0">
                <a:solidFill>
                  <a:schemeClr val="tx1"/>
                </a:solidFill>
              </a:rPr>
              <a:t>They feel it demeans life and denies its meaning.</a:t>
            </a:r>
          </a:p>
          <a:p>
            <a:pPr>
              <a:buClrTx/>
            </a:pPr>
            <a:r>
              <a:rPr lang="en-GB" dirty="0" smtClean="0">
                <a:solidFill>
                  <a:schemeClr val="tx1"/>
                </a:solidFill>
              </a:rPr>
              <a:t>Suicide, then, breaks the social contract, but it also breaks the bond between God and humanity – Thomas Aquinas also saw suicide as an unnatural act and a rejection of God’s gift of an immortal soul.</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GB" smtClean="0"/>
              <a:t>The right of humans to determine when to die</a:t>
            </a:r>
          </a:p>
        </p:txBody>
      </p:sp>
      <p:sp>
        <p:nvSpPr>
          <p:cNvPr id="17411" name="Content Placeholder 2"/>
          <p:cNvSpPr>
            <a:spLocks noGrp="1"/>
          </p:cNvSpPr>
          <p:nvPr>
            <p:ph idx="1"/>
          </p:nvPr>
        </p:nvSpPr>
        <p:spPr>
          <a:xfrm>
            <a:off x="406400" y="1772816"/>
            <a:ext cx="8205788" cy="3096344"/>
          </a:xfrm>
        </p:spPr>
        <p:txBody>
          <a:bodyPr/>
          <a:lstStyle/>
          <a:p>
            <a:pPr>
              <a:buClrTx/>
            </a:pPr>
            <a:r>
              <a:rPr lang="en-GB" sz="2600" dirty="0" smtClean="0">
                <a:solidFill>
                  <a:schemeClr val="tx1"/>
                </a:solidFill>
              </a:rPr>
              <a:t>Is it morally justified to commit suicide to avoid forthcoming pain, loss of self-control or coma?</a:t>
            </a:r>
          </a:p>
          <a:p>
            <a:pPr>
              <a:buClrTx/>
            </a:pPr>
            <a:r>
              <a:rPr lang="en-GB" sz="2600" dirty="0" smtClean="0">
                <a:solidFill>
                  <a:schemeClr val="tx1"/>
                </a:solidFill>
              </a:rPr>
              <a:t>Is it morally justified to ask others to help you commit suicide if you are incapable of doing it yourself?</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GB" smtClean="0"/>
              <a:t>What is euthanasia?</a:t>
            </a:r>
            <a:endParaRPr lang="en-US" smtClean="0"/>
          </a:p>
        </p:txBody>
      </p:sp>
      <p:sp>
        <p:nvSpPr>
          <p:cNvPr id="4099" name="Rectangle 3"/>
          <p:cNvSpPr>
            <a:spLocks noGrp="1" noChangeArrowheads="1"/>
          </p:cNvSpPr>
          <p:nvPr>
            <p:ph type="body" idx="1"/>
          </p:nvPr>
        </p:nvSpPr>
        <p:spPr>
          <a:xfrm>
            <a:off x="323528" y="1844824"/>
            <a:ext cx="8270056" cy="1943670"/>
          </a:xfrm>
        </p:spPr>
        <p:txBody>
          <a:bodyPr/>
          <a:lstStyle/>
          <a:p>
            <a:pPr marL="0" indent="0">
              <a:buNone/>
            </a:pPr>
            <a:r>
              <a:rPr lang="en-GB" sz="3600" dirty="0" smtClean="0">
                <a:solidFill>
                  <a:schemeClr val="tx1"/>
                </a:solidFill>
              </a:rPr>
              <a:t>‘Euthanasia’ comes from the Greek </a:t>
            </a:r>
            <a:r>
              <a:rPr lang="en-GB" sz="3600" i="1" dirty="0" err="1" smtClean="0">
                <a:solidFill>
                  <a:schemeClr val="tx1"/>
                </a:solidFill>
              </a:rPr>
              <a:t>eu</a:t>
            </a:r>
            <a:r>
              <a:rPr lang="en-GB" sz="3600" i="1" dirty="0" smtClean="0">
                <a:solidFill>
                  <a:schemeClr val="tx1"/>
                </a:solidFill>
              </a:rPr>
              <a:t> </a:t>
            </a:r>
            <a:r>
              <a:rPr lang="en-GB" sz="3600" dirty="0" smtClean="0">
                <a:solidFill>
                  <a:schemeClr val="tx1"/>
                </a:solidFill>
              </a:rPr>
              <a:t>meaning ‘well’ and ‘easy’, and </a:t>
            </a:r>
            <a:r>
              <a:rPr lang="en-GB" sz="3600" i="1" dirty="0" err="1" smtClean="0">
                <a:solidFill>
                  <a:schemeClr val="tx1"/>
                </a:solidFill>
              </a:rPr>
              <a:t>thanatos</a:t>
            </a:r>
            <a:r>
              <a:rPr lang="en-GB" sz="3600" i="1" dirty="0" smtClean="0">
                <a:solidFill>
                  <a:schemeClr val="tx1"/>
                </a:solidFill>
              </a:rPr>
              <a:t> </a:t>
            </a:r>
            <a:r>
              <a:rPr lang="en-GB" sz="3600" dirty="0" smtClean="0">
                <a:solidFill>
                  <a:schemeClr val="tx1"/>
                </a:solidFill>
              </a:rPr>
              <a:t>meaning ‘death’.</a:t>
            </a:r>
            <a:endParaRPr lang="en-US" sz="3600" dirty="0" smtClean="0">
              <a:solidFill>
                <a:schemeClr val="tx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GB" smtClean="0"/>
              <a:t>Types of euthanasia</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xmlns="" val="4163180137"/>
              </p:ext>
            </p:extLst>
          </p:nvPr>
        </p:nvGraphicFramePr>
        <p:xfrm>
          <a:off x="251520" y="1340768"/>
          <a:ext cx="8205788" cy="42338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GB" smtClean="0"/>
              <a:t>Types of euthanasia</a:t>
            </a:r>
          </a:p>
        </p:txBody>
      </p:sp>
      <p:graphicFrame>
        <p:nvGraphicFramePr>
          <p:cNvPr id="3" name="Content Placeholder 2"/>
          <p:cNvGraphicFramePr>
            <a:graphicFrameLocks noGrp="1"/>
          </p:cNvGraphicFramePr>
          <p:nvPr>
            <p:ph idx="1"/>
            <p:extLst>
              <p:ext uri="{D42A27DB-BD31-4B8C-83A1-F6EECF244321}">
                <p14:modId xmlns:p14="http://schemas.microsoft.com/office/powerpoint/2010/main" xmlns="" val="390033346"/>
              </p:ext>
            </p:extLst>
          </p:nvPr>
        </p:nvGraphicFramePr>
        <p:xfrm>
          <a:off x="406400" y="1557338"/>
          <a:ext cx="8205788" cy="42338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GB" dirty="0" smtClean="0"/>
              <a:t>Issues</a:t>
            </a:r>
          </a:p>
        </p:txBody>
      </p:sp>
      <p:sp>
        <p:nvSpPr>
          <p:cNvPr id="7171" name="Content Placeholder 1"/>
          <p:cNvSpPr>
            <a:spLocks noGrp="1"/>
          </p:cNvSpPr>
          <p:nvPr>
            <p:ph idx="1"/>
          </p:nvPr>
        </p:nvSpPr>
        <p:spPr/>
        <p:txBody>
          <a:bodyPr/>
          <a:lstStyle/>
          <a:p>
            <a:pPr>
              <a:buClrTx/>
            </a:pPr>
            <a:r>
              <a:rPr lang="en-GB" sz="2600" dirty="0" smtClean="0">
                <a:solidFill>
                  <a:schemeClr val="tx1"/>
                </a:solidFill>
              </a:rPr>
              <a:t>the sanctity of life and the idea that it is God-given</a:t>
            </a:r>
          </a:p>
          <a:p>
            <a:pPr>
              <a:buClrTx/>
            </a:pPr>
            <a:r>
              <a:rPr lang="en-GB" sz="2600" dirty="0" smtClean="0">
                <a:solidFill>
                  <a:schemeClr val="tx1"/>
                </a:solidFill>
              </a:rPr>
              <a:t>the maintenance of life as an absolute</a:t>
            </a:r>
          </a:p>
          <a:p>
            <a:pPr>
              <a:buClrTx/>
            </a:pPr>
            <a:r>
              <a:rPr lang="en-GB" sz="2600" dirty="0" smtClean="0">
                <a:solidFill>
                  <a:schemeClr val="tx1"/>
                </a:solidFill>
              </a:rPr>
              <a:t>whether the act is in itself wrong, or do the consequences make it wrong?</a:t>
            </a:r>
          </a:p>
          <a:p>
            <a:pPr>
              <a:buClrTx/>
            </a:pPr>
            <a:r>
              <a:rPr lang="en-GB" sz="2600" dirty="0" smtClean="0">
                <a:solidFill>
                  <a:schemeClr val="tx1"/>
                </a:solidFill>
              </a:rPr>
              <a:t>the question of personal autonomy</a:t>
            </a:r>
          </a:p>
          <a:p>
            <a:pPr>
              <a:buClrTx/>
            </a:pPr>
            <a:r>
              <a:rPr lang="en-GB" sz="2600" dirty="0" smtClean="0">
                <a:solidFill>
                  <a:schemeClr val="tx1"/>
                </a:solidFill>
              </a:rPr>
              <a:t>the motives that lead to euthanasia</a:t>
            </a:r>
          </a:p>
          <a:p>
            <a:pPr>
              <a:buClrTx/>
            </a:pPr>
            <a:r>
              <a:rPr lang="en-GB" sz="2600" dirty="0" smtClean="0">
                <a:solidFill>
                  <a:schemeClr val="tx1"/>
                </a:solidFill>
              </a:rPr>
              <a:t>the difference between killing and letting </a:t>
            </a:r>
            <a:r>
              <a:rPr lang="en-GB" sz="2600" dirty="0" smtClean="0">
                <a:solidFill>
                  <a:schemeClr val="tx1"/>
                </a:solidFill>
              </a:rPr>
              <a:t>die</a:t>
            </a:r>
            <a:endParaRPr lang="en-GB" sz="2600" dirty="0" smtClean="0">
              <a:solidFill>
                <a:schemeClr val="tx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GB" smtClean="0"/>
              <a:t>Ethical issues involved in legislation about euthanasia</a:t>
            </a:r>
          </a:p>
        </p:txBody>
      </p:sp>
      <p:sp>
        <p:nvSpPr>
          <p:cNvPr id="8195" name="Content Placeholder 4"/>
          <p:cNvSpPr>
            <a:spLocks noGrp="1"/>
          </p:cNvSpPr>
          <p:nvPr>
            <p:ph idx="1"/>
          </p:nvPr>
        </p:nvSpPr>
        <p:spPr>
          <a:xfrm>
            <a:off x="251520" y="1916832"/>
            <a:ext cx="8568952" cy="2520280"/>
          </a:xfrm>
        </p:spPr>
        <p:txBody>
          <a:bodyPr/>
          <a:lstStyle/>
          <a:p>
            <a:pPr marL="0" indent="0">
              <a:buNone/>
            </a:pPr>
            <a:r>
              <a:rPr lang="en-GB" sz="2800" dirty="0" smtClean="0">
                <a:solidFill>
                  <a:schemeClr val="tx1"/>
                </a:solidFill>
              </a:rPr>
              <a:t>In 2006 the House of Lords blocked an Assisted Dying Bill in the UK which would have allowed people with less than six months to live, who were suffering unbearably, of sound mind and not depressed, to end their lives.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GB" dirty="0" smtClean="0"/>
              <a:t>Ethical issues involved in legislation about euthanasia</a:t>
            </a:r>
          </a:p>
        </p:txBody>
      </p:sp>
      <p:sp>
        <p:nvSpPr>
          <p:cNvPr id="9219" name="Content Placeholder 4"/>
          <p:cNvSpPr>
            <a:spLocks noGrp="1"/>
          </p:cNvSpPr>
          <p:nvPr>
            <p:ph idx="1"/>
          </p:nvPr>
        </p:nvSpPr>
        <p:spPr>
          <a:xfrm>
            <a:off x="323528" y="1700808"/>
            <a:ext cx="8352928" cy="4090392"/>
          </a:xfrm>
        </p:spPr>
        <p:txBody>
          <a:bodyPr/>
          <a:lstStyle/>
          <a:p>
            <a:pPr marL="0" indent="0">
              <a:buNone/>
              <a:defRPr/>
            </a:pPr>
            <a:r>
              <a:rPr lang="en-GB" dirty="0" smtClean="0">
                <a:solidFill>
                  <a:schemeClr val="tx1"/>
                </a:solidFill>
              </a:rPr>
              <a:t>UK religious </a:t>
            </a:r>
            <a:r>
              <a:rPr lang="en-GB" dirty="0">
                <a:solidFill>
                  <a:schemeClr val="tx1"/>
                </a:solidFill>
              </a:rPr>
              <a:t>leaders united to say in an open letter to </a:t>
            </a:r>
            <a:r>
              <a:rPr lang="en-GB" dirty="0" smtClean="0">
                <a:solidFill>
                  <a:schemeClr val="tx1"/>
                </a:solidFill>
              </a:rPr>
              <a:t>both Houses </a:t>
            </a:r>
            <a:r>
              <a:rPr lang="en-GB" dirty="0">
                <a:solidFill>
                  <a:schemeClr val="tx1"/>
                </a:solidFill>
              </a:rPr>
              <a:t>of Parliament (7 October 2005</a:t>
            </a:r>
            <a:r>
              <a:rPr lang="en-GB" dirty="0" smtClean="0">
                <a:solidFill>
                  <a:schemeClr val="tx1"/>
                </a:solidFill>
              </a:rPr>
              <a:t>):</a:t>
            </a:r>
          </a:p>
          <a:p>
            <a:pPr marL="0" indent="0" algn="ctr">
              <a:spcBef>
                <a:spcPts val="0"/>
              </a:spcBef>
              <a:buFontTx/>
              <a:buNone/>
              <a:defRPr/>
            </a:pPr>
            <a:endParaRPr lang="en-GB" dirty="0" smtClean="0">
              <a:solidFill>
                <a:schemeClr val="tx1"/>
              </a:solidFill>
            </a:endParaRPr>
          </a:p>
          <a:p>
            <a:pPr marL="432000" indent="0">
              <a:spcBef>
                <a:spcPts val="0"/>
              </a:spcBef>
              <a:buFontTx/>
              <a:buNone/>
              <a:defRPr/>
            </a:pPr>
            <a:r>
              <a:rPr lang="en-GB" dirty="0" smtClean="0">
                <a:solidFill>
                  <a:schemeClr val="tx1"/>
                </a:solidFill>
              </a:rPr>
              <a:t>‘We</a:t>
            </a:r>
            <a:r>
              <a:rPr lang="en-GB" dirty="0">
                <a:solidFill>
                  <a:schemeClr val="tx1"/>
                </a:solidFill>
              </a:rPr>
              <a:t>, the undersigned, hold all human life to be sacred and </a:t>
            </a:r>
            <a:r>
              <a:rPr lang="en-GB" dirty="0" smtClean="0">
                <a:solidFill>
                  <a:schemeClr val="tx1"/>
                </a:solidFill>
              </a:rPr>
              <a:t>worthy of </a:t>
            </a:r>
            <a:r>
              <a:rPr lang="en-GB" dirty="0">
                <a:solidFill>
                  <a:schemeClr val="tx1"/>
                </a:solidFill>
              </a:rPr>
              <a:t>the utmost respect and note with concern that repeated attempts </a:t>
            </a:r>
            <a:r>
              <a:rPr lang="en-GB" dirty="0" smtClean="0">
                <a:solidFill>
                  <a:schemeClr val="tx1"/>
                </a:solidFill>
              </a:rPr>
              <a:t>are being </a:t>
            </a:r>
            <a:r>
              <a:rPr lang="en-GB" dirty="0">
                <a:solidFill>
                  <a:schemeClr val="tx1"/>
                </a:solidFill>
              </a:rPr>
              <a:t>made to persuade Parliament to change the law on </a:t>
            </a:r>
            <a:r>
              <a:rPr lang="en-GB" dirty="0" smtClean="0">
                <a:solidFill>
                  <a:schemeClr val="tx1"/>
                </a:solidFill>
              </a:rPr>
              <a:t>intentional killing </a:t>
            </a:r>
            <a:r>
              <a:rPr lang="en-GB" dirty="0">
                <a:solidFill>
                  <a:schemeClr val="tx1"/>
                </a:solidFill>
              </a:rPr>
              <a:t>so as to allow assisted suicide </a:t>
            </a:r>
            <a:r>
              <a:rPr lang="en-GB" dirty="0" smtClean="0">
                <a:solidFill>
                  <a:schemeClr val="tx1"/>
                </a:solidFill>
              </a:rPr>
              <a:t>and </a:t>
            </a:r>
            <a:r>
              <a:rPr lang="en-GB" dirty="0">
                <a:solidFill>
                  <a:schemeClr val="tx1"/>
                </a:solidFill>
              </a:rPr>
              <a:t>voluntary euthanasia for </a:t>
            </a:r>
            <a:r>
              <a:rPr lang="en-GB" dirty="0" smtClean="0">
                <a:solidFill>
                  <a:schemeClr val="tx1"/>
                </a:solidFill>
              </a:rPr>
              <a:t>those who </a:t>
            </a:r>
            <a:r>
              <a:rPr lang="en-GB" dirty="0">
                <a:solidFill>
                  <a:schemeClr val="tx1"/>
                </a:solidFill>
              </a:rPr>
              <a:t>are terminally ill</a:t>
            </a:r>
            <a:r>
              <a:rPr lang="en-GB" dirty="0" smtClean="0">
                <a:solidFill>
                  <a:schemeClr val="tx1"/>
                </a:solidFill>
              </a:rPr>
              <a:t>.’</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GB" dirty="0" smtClean="0"/>
              <a:t>Religious approaches both for and against euthanasia</a:t>
            </a:r>
          </a:p>
        </p:txBody>
      </p:sp>
      <p:sp>
        <p:nvSpPr>
          <p:cNvPr id="10243" name="Content Placeholder 1"/>
          <p:cNvSpPr>
            <a:spLocks noGrp="1"/>
          </p:cNvSpPr>
          <p:nvPr>
            <p:ph idx="1"/>
          </p:nvPr>
        </p:nvSpPr>
        <p:spPr>
          <a:xfrm>
            <a:off x="406400" y="1772816"/>
            <a:ext cx="8205788" cy="3888432"/>
          </a:xfrm>
        </p:spPr>
        <p:txBody>
          <a:bodyPr/>
          <a:lstStyle/>
          <a:p>
            <a:pPr marL="0" indent="0">
              <a:buNone/>
            </a:pPr>
            <a:r>
              <a:rPr lang="en-GB" sz="2600" dirty="0" smtClean="0">
                <a:solidFill>
                  <a:schemeClr val="tx1"/>
                </a:solidFill>
              </a:rPr>
              <a:t>The sanctity of life is central to the Catholic position, set out in the </a:t>
            </a:r>
            <a:r>
              <a:rPr lang="en-GB" sz="2600" i="1" dirty="0" smtClean="0">
                <a:solidFill>
                  <a:schemeClr val="tx1"/>
                </a:solidFill>
              </a:rPr>
              <a:t>Declaration on Euthanasia </a:t>
            </a:r>
            <a:r>
              <a:rPr lang="en-GB" sz="2600" dirty="0" smtClean="0">
                <a:solidFill>
                  <a:schemeClr val="tx1"/>
                </a:solidFill>
              </a:rPr>
              <a:t>(1980):</a:t>
            </a:r>
          </a:p>
          <a:p>
            <a:pPr marL="0" indent="0">
              <a:buNone/>
            </a:pPr>
            <a:endParaRPr lang="en-GB" sz="1600" dirty="0" smtClean="0">
              <a:solidFill>
                <a:schemeClr val="tx1"/>
              </a:solidFill>
            </a:endParaRPr>
          </a:p>
          <a:p>
            <a:pPr lvl="1">
              <a:buClrTx/>
            </a:pPr>
            <a:r>
              <a:rPr lang="en-GB" sz="2400" dirty="0" smtClean="0">
                <a:solidFill>
                  <a:schemeClr val="tx1"/>
                </a:solidFill>
              </a:rPr>
              <a:t>To do this to another or to ask it for oneself is not allowed – in accordance with Natural Law; the first primary precept is self-preservation and so death should not be hastened by euthanasia.</a:t>
            </a:r>
            <a:endParaRPr lang="en-GB" sz="1800" dirty="0" smtClean="0">
              <a:solidFill>
                <a:schemeClr val="tx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GB" dirty="0" smtClean="0"/>
              <a:t>Religious approaches both for and against euthanasia</a:t>
            </a:r>
          </a:p>
        </p:txBody>
      </p:sp>
      <p:sp>
        <p:nvSpPr>
          <p:cNvPr id="11267" name="Content Placeholder 1"/>
          <p:cNvSpPr>
            <a:spLocks noGrp="1"/>
          </p:cNvSpPr>
          <p:nvPr>
            <p:ph idx="1"/>
          </p:nvPr>
        </p:nvSpPr>
        <p:spPr>
          <a:xfrm>
            <a:off x="406400" y="1700808"/>
            <a:ext cx="8205788" cy="4090392"/>
          </a:xfrm>
        </p:spPr>
        <p:txBody>
          <a:bodyPr/>
          <a:lstStyle/>
          <a:p>
            <a:pPr>
              <a:buClrTx/>
            </a:pPr>
            <a:r>
              <a:rPr lang="en-GB" sz="2600" dirty="0" smtClean="0">
                <a:solidFill>
                  <a:schemeClr val="tx1"/>
                </a:solidFill>
              </a:rPr>
              <a:t>The doctrine of double effect plays an important part in Catholic thinking about euthanasia according to the teaching of Pope Pius XII.</a:t>
            </a:r>
          </a:p>
          <a:p>
            <a:pPr>
              <a:buClrTx/>
            </a:pPr>
            <a:r>
              <a:rPr lang="en-GB" sz="2600" dirty="0" smtClean="0">
                <a:solidFill>
                  <a:schemeClr val="tx1"/>
                </a:solidFill>
              </a:rPr>
              <a:t>It distinguishes between painkillers that have a secondary effect of shortening life and drugs used to hasten death with a secondary effect of killing pain. </a:t>
            </a:r>
          </a:p>
          <a:p>
            <a:pPr>
              <a:buClrTx/>
            </a:pPr>
            <a:r>
              <a:rPr lang="en-GB" sz="2600" dirty="0" smtClean="0">
                <a:solidFill>
                  <a:schemeClr val="tx1"/>
                </a:solidFill>
              </a:rPr>
              <a:t>It is the intention which is all-important.</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
      <a:dk1>
        <a:srgbClr val="000000"/>
      </a:dk1>
      <a:lt1>
        <a:srgbClr val="FFFFFF"/>
      </a:lt1>
      <a:dk2>
        <a:srgbClr val="11147D"/>
      </a:dk2>
      <a:lt2>
        <a:srgbClr val="9DBCDB"/>
      </a:lt2>
      <a:accent1>
        <a:srgbClr val="DEF0FC"/>
      </a:accent1>
      <a:accent2>
        <a:srgbClr val="11147D"/>
      </a:accent2>
      <a:accent3>
        <a:srgbClr val="FFFFFF"/>
      </a:accent3>
      <a:accent4>
        <a:srgbClr val="000000"/>
      </a:accent4>
      <a:accent5>
        <a:srgbClr val="ECF6FD"/>
      </a:accent5>
      <a:accent6>
        <a:srgbClr val="0E1171"/>
      </a:accent6>
      <a:hlink>
        <a:srgbClr val="ADDAF7"/>
      </a:hlink>
      <a:folHlink>
        <a:srgbClr val="3E7AB8"/>
      </a:folHlink>
    </a:clrScheme>
    <a:fontScheme name="Office Theme">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a:defRPr>
        </a:defPPr>
      </a:lstStyle>
    </a:lnDef>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1425</TotalTime>
  <Words>857</Words>
  <Application>Microsoft Office PowerPoint</Application>
  <PresentationFormat>On-screen Show (4:3)</PresentationFormat>
  <Paragraphs>61</Paragraphs>
  <Slides>15</Slides>
  <Notes>2</Notes>
  <HiddenSlides>0</HiddenSlides>
  <MMClips>0</MMClips>
  <ScaleCrop>false</ScaleCrop>
  <HeadingPairs>
    <vt:vector size="4" baseType="variant">
      <vt:variant>
        <vt:lpstr>Theme</vt:lpstr>
      </vt:variant>
      <vt:variant>
        <vt:i4>2</vt:i4>
      </vt:variant>
      <vt:variant>
        <vt:lpstr>Slide Titles</vt:lpstr>
      </vt:variant>
      <vt:variant>
        <vt:i4>15</vt:i4>
      </vt:variant>
    </vt:vector>
  </HeadingPairs>
  <TitlesOfParts>
    <vt:vector size="17" baseType="lpstr">
      <vt:lpstr>Office Theme</vt:lpstr>
      <vt:lpstr>1_Office Theme</vt:lpstr>
      <vt:lpstr>8. Medical Ethics 2 – Euthanasia and the Right to Life</vt:lpstr>
      <vt:lpstr>What is euthanasia?</vt:lpstr>
      <vt:lpstr>Types of euthanasia</vt:lpstr>
      <vt:lpstr>Types of euthanasia</vt:lpstr>
      <vt:lpstr>Issues</vt:lpstr>
      <vt:lpstr>Ethical issues involved in legislation about euthanasia</vt:lpstr>
      <vt:lpstr>Ethical issues involved in legislation about euthanasia</vt:lpstr>
      <vt:lpstr>Religious approaches both for and against euthanasia</vt:lpstr>
      <vt:lpstr>Religious approaches both for and against euthanasia</vt:lpstr>
      <vt:lpstr>Religious approaches both for and against euthanasia</vt:lpstr>
      <vt:lpstr>Religious approaches both for and against euthanasia</vt:lpstr>
      <vt:lpstr>Ethical issues involved in voluntary and involuntary euthanasia</vt:lpstr>
      <vt:lpstr>Ethical issues involved in voluntary and involuntary euthanasia</vt:lpstr>
      <vt:lpstr>The right of humans to determine when to die</vt:lpstr>
      <vt:lpstr>The right of humans to determine when to die</vt:lpstr>
    </vt:vector>
  </TitlesOfParts>
  <Company>뿿지뿿줠ԛ僐Ȱ窌ֽ酰</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Stephen Green</dc:creator>
  <cp:lastModifiedBy>CallanderA</cp:lastModifiedBy>
  <cp:revision>46</cp:revision>
  <dcterms:created xsi:type="dcterms:W3CDTF">2007-02-05T11:11:58Z</dcterms:created>
  <dcterms:modified xsi:type="dcterms:W3CDTF">2014-05-23T09:17:27Z</dcterms:modified>
</cp:coreProperties>
</file>